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344" r:id="rId3"/>
    <p:sldId id="345" r:id="rId4"/>
    <p:sldId id="346" r:id="rId5"/>
    <p:sldId id="277" r:id="rId6"/>
    <p:sldId id="347" r:id="rId7"/>
    <p:sldId id="348" r:id="rId8"/>
    <p:sldId id="349" r:id="rId9"/>
    <p:sldId id="350" r:id="rId10"/>
    <p:sldId id="351" r:id="rId11"/>
    <p:sldId id="353" r:id="rId12"/>
    <p:sldId id="352" r:id="rId13"/>
    <p:sldId id="362" r:id="rId14"/>
    <p:sldId id="360" r:id="rId15"/>
    <p:sldId id="361" r:id="rId16"/>
    <p:sldId id="368" r:id="rId17"/>
    <p:sldId id="363" r:id="rId18"/>
    <p:sldId id="364" r:id="rId19"/>
    <p:sldId id="373" r:id="rId20"/>
    <p:sldId id="367" r:id="rId21"/>
    <p:sldId id="369" r:id="rId22"/>
    <p:sldId id="371" r:id="rId23"/>
    <p:sldId id="370" r:id="rId24"/>
    <p:sldId id="372" r:id="rId25"/>
    <p:sldId id="365" r:id="rId26"/>
    <p:sldId id="366" r:id="rId27"/>
    <p:sldId id="264" r:id="rId28"/>
    <p:sldId id="354" r:id="rId29"/>
    <p:sldId id="356" r:id="rId30"/>
    <p:sldId id="374" r:id="rId31"/>
    <p:sldId id="262" r:id="rId32"/>
  </p:sldIdLst>
  <p:sldSz cx="9144000" cy="5143500" type="screen16x9"/>
  <p:notesSz cx="9144000" cy="6858000"/>
  <p:embeddedFontLst>
    <p:embeddedFont>
      <p:font typeface="DM Sans" pitchFamily="2" charset="0"/>
      <p:regular r:id="rId34"/>
      <p:bold r:id="rId35"/>
      <p:italic r:id="rId36"/>
      <p:boldItalic r:id="rId37"/>
    </p:embeddedFont>
    <p:embeddedFont>
      <p:font typeface="Libre Baskerville" panose="02000000000000000000" pitchFamily="2" charset="0"/>
      <p:regular r:id="rId38"/>
      <p:bold r:id="rId39"/>
      <p:italic r:id="rId40"/>
    </p:embeddedFont>
    <p:embeddedFont>
      <p:font typeface="Montserrat" panose="00000500000000000000" pitchFamily="2" charset="0"/>
      <p:regular r:id="rId41"/>
      <p:bold r:id="rId42"/>
      <p:italic r:id="rId43"/>
      <p:boldItalic r:id="rId44"/>
    </p:embeddedFont>
    <p:embeddedFont>
      <p:font typeface="Montserrat Medium" panose="00000600000000000000" pitchFamily="2" charset="0"/>
      <p:regular r:id="rId45"/>
      <p:italic r:id="rId46"/>
    </p:embeddedFont>
    <p:embeddedFont>
      <p:font typeface="Playfair Display" panose="00000500000000000000" pitchFamily="2" charset="0"/>
      <p:regular r:id="rId47"/>
      <p:bold r:id="rId48"/>
      <p:italic r:id="rId49"/>
      <p:boldItalic r:id="rId50"/>
    </p:embeddedFont>
    <p:embeddedFont>
      <p:font typeface="Playfair Display Medium" panose="020B0604020202020204" charset="0"/>
      <p:regular r:id="rId51"/>
    </p:embeddedFont>
    <p:embeddedFont>
      <p:font typeface="Times New Roman Bold" panose="02020803070505020304" pitchFamily="18" charset="0"/>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521415D9-36F7-43E2-AB2F-B90AF26B5E84}">
      <p14:sectionLst xmlns:p14="http://schemas.microsoft.com/office/powerpoint/2010/main">
        <p14:section name="Default Section" id="{0C363AED-928C-4EBD-BA94-9AC9D09D0AD8}">
          <p14:sldIdLst>
            <p14:sldId id="256"/>
            <p14:sldId id="344"/>
            <p14:sldId id="345"/>
            <p14:sldId id="346"/>
            <p14:sldId id="277"/>
            <p14:sldId id="347"/>
            <p14:sldId id="348"/>
            <p14:sldId id="349"/>
            <p14:sldId id="350"/>
            <p14:sldId id="351"/>
            <p14:sldId id="353"/>
            <p14:sldId id="352"/>
            <p14:sldId id="362"/>
            <p14:sldId id="360"/>
            <p14:sldId id="361"/>
            <p14:sldId id="368"/>
            <p14:sldId id="363"/>
            <p14:sldId id="364"/>
            <p14:sldId id="373"/>
            <p14:sldId id="367"/>
            <p14:sldId id="369"/>
            <p14:sldId id="371"/>
            <p14:sldId id="370"/>
            <p14:sldId id="372"/>
            <p14:sldId id="365"/>
            <p14:sldId id="366"/>
            <p14:sldId id="264"/>
            <p14:sldId id="354"/>
            <p14:sldId id="356"/>
            <p14:sldId id="374"/>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420"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mayan\Downloads\rai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ayan\Downloads\non-rain.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After Rain </a:t>
            </a:r>
          </a:p>
        </c:rich>
      </c:tx>
      <c:layout>
        <c:manualLayout>
          <c:xMode val="edge"/>
          <c:yMode val="edge"/>
          <c:x val="0.38577077865266834"/>
          <c:y val="3.240740740740740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Temperature (°C)</c:v>
                </c:pt>
              </c:strCache>
            </c:strRef>
          </c:tx>
          <c:spPr>
            <a:solidFill>
              <a:schemeClr val="accent1"/>
            </a:solidFill>
            <a:ln>
              <a:noFill/>
            </a:ln>
            <a:effectLst/>
          </c:spPr>
          <c:invertIfNegative val="0"/>
          <c:cat>
            <c:strRef>
              <c:f>Sheet1!$B$2:$B$21</c:f>
              <c:strCache>
                <c:ptCount val="20"/>
                <c:pt idx="0">
                  <c:v>AB1</c:v>
                </c:pt>
                <c:pt idx="1">
                  <c:v>AB2</c:v>
                </c:pt>
                <c:pt idx="2">
                  <c:v>A-Block Hostel</c:v>
                </c:pt>
                <c:pt idx="3">
                  <c:v>North Square</c:v>
                </c:pt>
                <c:pt idx="4">
                  <c:v>Library Area</c:v>
                </c:pt>
                <c:pt idx="5">
                  <c:v>Football Ground</c:v>
                </c:pt>
                <c:pt idx="6">
                  <c:v>Gazebo Area</c:v>
                </c:pt>
                <c:pt idx="7">
                  <c:v>Clock Tower</c:v>
                </c:pt>
                <c:pt idx="8">
                  <c:v>Aavin</c:v>
                </c:pt>
                <c:pt idx="9">
                  <c:v>C-Block Hostel</c:v>
                </c:pt>
                <c:pt idx="10">
                  <c:v>AB1</c:v>
                </c:pt>
                <c:pt idx="11">
                  <c:v>AB2</c:v>
                </c:pt>
                <c:pt idx="12">
                  <c:v>A-Block Hostel</c:v>
                </c:pt>
                <c:pt idx="13">
                  <c:v>North Square</c:v>
                </c:pt>
                <c:pt idx="14">
                  <c:v>Library Area</c:v>
                </c:pt>
                <c:pt idx="15">
                  <c:v>Football Ground</c:v>
                </c:pt>
                <c:pt idx="16">
                  <c:v>Gazebo Area</c:v>
                </c:pt>
                <c:pt idx="17">
                  <c:v>Clock Tower</c:v>
                </c:pt>
                <c:pt idx="18">
                  <c:v>Aavin</c:v>
                </c:pt>
                <c:pt idx="19">
                  <c:v>C-Block Hostel</c:v>
                </c:pt>
              </c:strCache>
              <c:extLst/>
            </c:strRef>
          </c:cat>
          <c:val>
            <c:numRef>
              <c:f>Sheet1!$C$2:$C$21</c:f>
              <c:numCache>
                <c:formatCode>General</c:formatCode>
                <c:ptCount val="20"/>
                <c:pt idx="0">
                  <c:v>29</c:v>
                </c:pt>
                <c:pt idx="1">
                  <c:v>26</c:v>
                </c:pt>
                <c:pt idx="2">
                  <c:v>25</c:v>
                </c:pt>
                <c:pt idx="3">
                  <c:v>29</c:v>
                </c:pt>
                <c:pt idx="4">
                  <c:v>27</c:v>
                </c:pt>
                <c:pt idx="5">
                  <c:v>27</c:v>
                </c:pt>
                <c:pt idx="6">
                  <c:v>28</c:v>
                </c:pt>
                <c:pt idx="7">
                  <c:v>30</c:v>
                </c:pt>
                <c:pt idx="8">
                  <c:v>28</c:v>
                </c:pt>
                <c:pt idx="9">
                  <c:v>27</c:v>
                </c:pt>
                <c:pt idx="10">
                  <c:v>29</c:v>
                </c:pt>
                <c:pt idx="11">
                  <c:v>26</c:v>
                </c:pt>
                <c:pt idx="12">
                  <c:v>25</c:v>
                </c:pt>
                <c:pt idx="13">
                  <c:v>29</c:v>
                </c:pt>
                <c:pt idx="14">
                  <c:v>27</c:v>
                </c:pt>
                <c:pt idx="15">
                  <c:v>27</c:v>
                </c:pt>
                <c:pt idx="16">
                  <c:v>28</c:v>
                </c:pt>
                <c:pt idx="17">
                  <c:v>30</c:v>
                </c:pt>
                <c:pt idx="18">
                  <c:v>28</c:v>
                </c:pt>
                <c:pt idx="19">
                  <c:v>27</c:v>
                </c:pt>
              </c:numCache>
            </c:numRef>
          </c:val>
          <c:extLst>
            <c:ext xmlns:c16="http://schemas.microsoft.com/office/drawing/2014/chart" uri="{C3380CC4-5D6E-409C-BE32-E72D297353CC}">
              <c16:uniqueId val="{00000000-41BB-4990-A05D-79B8DFACF2B2}"/>
            </c:ext>
          </c:extLst>
        </c:ser>
        <c:ser>
          <c:idx val="1"/>
          <c:order val="1"/>
          <c:tx>
            <c:strRef>
              <c:f>Sheet1!$D$1</c:f>
              <c:strCache>
                <c:ptCount val="1"/>
                <c:pt idx="0">
                  <c:v>Humidity (%)</c:v>
                </c:pt>
              </c:strCache>
            </c:strRef>
          </c:tx>
          <c:spPr>
            <a:solidFill>
              <a:schemeClr val="accent2"/>
            </a:solidFill>
            <a:ln>
              <a:noFill/>
            </a:ln>
            <a:effectLst/>
          </c:spPr>
          <c:invertIfNegative val="0"/>
          <c:cat>
            <c:strRef>
              <c:f>Sheet1!$B$2:$B$21</c:f>
              <c:strCache>
                <c:ptCount val="20"/>
                <c:pt idx="0">
                  <c:v>AB1</c:v>
                </c:pt>
                <c:pt idx="1">
                  <c:v>AB2</c:v>
                </c:pt>
                <c:pt idx="2">
                  <c:v>A-Block Hostel</c:v>
                </c:pt>
                <c:pt idx="3">
                  <c:v>North Square</c:v>
                </c:pt>
                <c:pt idx="4">
                  <c:v>Library Area</c:v>
                </c:pt>
                <c:pt idx="5">
                  <c:v>Football Ground</c:v>
                </c:pt>
                <c:pt idx="6">
                  <c:v>Gazebo Area</c:v>
                </c:pt>
                <c:pt idx="7">
                  <c:v>Clock Tower</c:v>
                </c:pt>
                <c:pt idx="8">
                  <c:v>Aavin</c:v>
                </c:pt>
                <c:pt idx="9">
                  <c:v>C-Block Hostel</c:v>
                </c:pt>
                <c:pt idx="10">
                  <c:v>AB1</c:v>
                </c:pt>
                <c:pt idx="11">
                  <c:v>AB2</c:v>
                </c:pt>
                <c:pt idx="12">
                  <c:v>A-Block Hostel</c:v>
                </c:pt>
                <c:pt idx="13">
                  <c:v>North Square</c:v>
                </c:pt>
                <c:pt idx="14">
                  <c:v>Library Area</c:v>
                </c:pt>
                <c:pt idx="15">
                  <c:v>Football Ground</c:v>
                </c:pt>
                <c:pt idx="16">
                  <c:v>Gazebo Area</c:v>
                </c:pt>
                <c:pt idx="17">
                  <c:v>Clock Tower</c:v>
                </c:pt>
                <c:pt idx="18">
                  <c:v>Aavin</c:v>
                </c:pt>
                <c:pt idx="19">
                  <c:v>C-Block Hostel</c:v>
                </c:pt>
              </c:strCache>
              <c:extLst/>
            </c:strRef>
          </c:cat>
          <c:val>
            <c:numRef>
              <c:f>Sheet1!$D$2:$D$21</c:f>
              <c:numCache>
                <c:formatCode>General</c:formatCode>
                <c:ptCount val="20"/>
                <c:pt idx="0">
                  <c:v>76</c:v>
                </c:pt>
                <c:pt idx="1">
                  <c:v>72</c:v>
                </c:pt>
                <c:pt idx="2">
                  <c:v>73</c:v>
                </c:pt>
                <c:pt idx="3">
                  <c:v>76</c:v>
                </c:pt>
                <c:pt idx="4">
                  <c:v>76</c:v>
                </c:pt>
                <c:pt idx="5">
                  <c:v>81</c:v>
                </c:pt>
                <c:pt idx="6">
                  <c:v>65</c:v>
                </c:pt>
                <c:pt idx="7">
                  <c:v>78</c:v>
                </c:pt>
                <c:pt idx="8">
                  <c:v>74</c:v>
                </c:pt>
                <c:pt idx="9">
                  <c:v>77</c:v>
                </c:pt>
                <c:pt idx="10">
                  <c:v>76</c:v>
                </c:pt>
                <c:pt idx="11">
                  <c:v>72</c:v>
                </c:pt>
                <c:pt idx="12">
                  <c:v>73</c:v>
                </c:pt>
                <c:pt idx="13">
                  <c:v>76</c:v>
                </c:pt>
                <c:pt idx="14">
                  <c:v>76</c:v>
                </c:pt>
                <c:pt idx="15">
                  <c:v>81</c:v>
                </c:pt>
                <c:pt idx="16">
                  <c:v>65</c:v>
                </c:pt>
                <c:pt idx="17">
                  <c:v>78</c:v>
                </c:pt>
                <c:pt idx="18">
                  <c:v>74</c:v>
                </c:pt>
                <c:pt idx="19">
                  <c:v>77</c:v>
                </c:pt>
              </c:numCache>
            </c:numRef>
          </c:val>
          <c:extLst>
            <c:ext xmlns:c16="http://schemas.microsoft.com/office/drawing/2014/chart" uri="{C3380CC4-5D6E-409C-BE32-E72D297353CC}">
              <c16:uniqueId val="{00000001-41BB-4990-A05D-79B8DFACF2B2}"/>
            </c:ext>
          </c:extLst>
        </c:ser>
        <c:ser>
          <c:idx val="2"/>
          <c:order val="2"/>
          <c:tx>
            <c:strRef>
              <c:f>Sheet1!$E$1</c:f>
              <c:strCache>
                <c:ptCount val="1"/>
                <c:pt idx="0">
                  <c:v>Soil Moisture Level (%)</c:v>
                </c:pt>
              </c:strCache>
            </c:strRef>
          </c:tx>
          <c:spPr>
            <a:solidFill>
              <a:schemeClr val="accent3"/>
            </a:solidFill>
            <a:ln>
              <a:noFill/>
            </a:ln>
            <a:effectLst/>
          </c:spPr>
          <c:invertIfNegative val="0"/>
          <c:cat>
            <c:strRef>
              <c:f>Sheet1!$B$2:$B$21</c:f>
              <c:strCache>
                <c:ptCount val="20"/>
                <c:pt idx="0">
                  <c:v>AB1</c:v>
                </c:pt>
                <c:pt idx="1">
                  <c:v>AB2</c:v>
                </c:pt>
                <c:pt idx="2">
                  <c:v>A-Block Hostel</c:v>
                </c:pt>
                <c:pt idx="3">
                  <c:v>North Square</c:v>
                </c:pt>
                <c:pt idx="4">
                  <c:v>Library Area</c:v>
                </c:pt>
                <c:pt idx="5">
                  <c:v>Football Ground</c:v>
                </c:pt>
                <c:pt idx="6">
                  <c:v>Gazebo Area</c:v>
                </c:pt>
                <c:pt idx="7">
                  <c:v>Clock Tower</c:v>
                </c:pt>
                <c:pt idx="8">
                  <c:v>Aavin</c:v>
                </c:pt>
                <c:pt idx="9">
                  <c:v>C-Block Hostel</c:v>
                </c:pt>
                <c:pt idx="10">
                  <c:v>AB1</c:v>
                </c:pt>
                <c:pt idx="11">
                  <c:v>AB2</c:v>
                </c:pt>
                <c:pt idx="12">
                  <c:v>A-Block Hostel</c:v>
                </c:pt>
                <c:pt idx="13">
                  <c:v>North Square</c:v>
                </c:pt>
                <c:pt idx="14">
                  <c:v>Library Area</c:v>
                </c:pt>
                <c:pt idx="15">
                  <c:v>Football Ground</c:v>
                </c:pt>
                <c:pt idx="16">
                  <c:v>Gazebo Area</c:v>
                </c:pt>
                <c:pt idx="17">
                  <c:v>Clock Tower</c:v>
                </c:pt>
                <c:pt idx="18">
                  <c:v>Aavin</c:v>
                </c:pt>
                <c:pt idx="19">
                  <c:v>C-Block Hostel</c:v>
                </c:pt>
              </c:strCache>
              <c:extLst/>
            </c:strRef>
          </c:cat>
          <c:val>
            <c:numRef>
              <c:f>Sheet1!$E$2:$E$21</c:f>
              <c:numCache>
                <c:formatCode>General</c:formatCode>
                <c:ptCount val="20"/>
                <c:pt idx="0">
                  <c:v>57</c:v>
                </c:pt>
                <c:pt idx="1">
                  <c:v>48</c:v>
                </c:pt>
                <c:pt idx="2">
                  <c:v>45</c:v>
                </c:pt>
                <c:pt idx="3">
                  <c:v>53</c:v>
                </c:pt>
                <c:pt idx="4">
                  <c:v>54</c:v>
                </c:pt>
                <c:pt idx="5">
                  <c:v>55</c:v>
                </c:pt>
                <c:pt idx="6">
                  <c:v>45</c:v>
                </c:pt>
                <c:pt idx="7">
                  <c:v>64</c:v>
                </c:pt>
                <c:pt idx="8">
                  <c:v>50</c:v>
                </c:pt>
                <c:pt idx="9">
                  <c:v>38</c:v>
                </c:pt>
                <c:pt idx="10">
                  <c:v>57</c:v>
                </c:pt>
                <c:pt idx="11">
                  <c:v>48</c:v>
                </c:pt>
                <c:pt idx="12">
                  <c:v>45</c:v>
                </c:pt>
                <c:pt idx="13">
                  <c:v>53</c:v>
                </c:pt>
                <c:pt idx="14">
                  <c:v>54</c:v>
                </c:pt>
                <c:pt idx="15">
                  <c:v>55</c:v>
                </c:pt>
                <c:pt idx="16">
                  <c:v>45</c:v>
                </c:pt>
                <c:pt idx="17">
                  <c:v>64</c:v>
                </c:pt>
                <c:pt idx="18">
                  <c:v>50</c:v>
                </c:pt>
                <c:pt idx="19">
                  <c:v>38</c:v>
                </c:pt>
              </c:numCache>
            </c:numRef>
          </c:val>
          <c:extLst>
            <c:ext xmlns:c16="http://schemas.microsoft.com/office/drawing/2014/chart" uri="{C3380CC4-5D6E-409C-BE32-E72D297353CC}">
              <c16:uniqueId val="{00000002-41BB-4990-A05D-79B8DFACF2B2}"/>
            </c:ext>
          </c:extLst>
        </c:ser>
        <c:ser>
          <c:idx val="3"/>
          <c:order val="3"/>
          <c:tx>
            <c:strRef>
              <c:f>Sheet1!$F$1</c:f>
              <c:strCache>
                <c:ptCount val="1"/>
                <c:pt idx="0">
                  <c:v>Water pH Level</c:v>
                </c:pt>
              </c:strCache>
            </c:strRef>
          </c:tx>
          <c:spPr>
            <a:solidFill>
              <a:schemeClr val="accent4"/>
            </a:solidFill>
            <a:ln>
              <a:noFill/>
            </a:ln>
            <a:effectLst/>
          </c:spPr>
          <c:invertIfNegative val="0"/>
          <c:cat>
            <c:strRef>
              <c:f>Sheet1!$B$2:$B$21</c:f>
              <c:strCache>
                <c:ptCount val="20"/>
                <c:pt idx="0">
                  <c:v>AB1</c:v>
                </c:pt>
                <c:pt idx="1">
                  <c:v>AB2</c:v>
                </c:pt>
                <c:pt idx="2">
                  <c:v>A-Block Hostel</c:v>
                </c:pt>
                <c:pt idx="3">
                  <c:v>North Square</c:v>
                </c:pt>
                <c:pt idx="4">
                  <c:v>Library Area</c:v>
                </c:pt>
                <c:pt idx="5">
                  <c:v>Football Ground</c:v>
                </c:pt>
                <c:pt idx="6">
                  <c:v>Gazebo Area</c:v>
                </c:pt>
                <c:pt idx="7">
                  <c:v>Clock Tower</c:v>
                </c:pt>
                <c:pt idx="8">
                  <c:v>Aavin</c:v>
                </c:pt>
                <c:pt idx="9">
                  <c:v>C-Block Hostel</c:v>
                </c:pt>
                <c:pt idx="10">
                  <c:v>AB1</c:v>
                </c:pt>
                <c:pt idx="11">
                  <c:v>AB2</c:v>
                </c:pt>
                <c:pt idx="12">
                  <c:v>A-Block Hostel</c:v>
                </c:pt>
                <c:pt idx="13">
                  <c:v>North Square</c:v>
                </c:pt>
                <c:pt idx="14">
                  <c:v>Library Area</c:v>
                </c:pt>
                <c:pt idx="15">
                  <c:v>Football Ground</c:v>
                </c:pt>
                <c:pt idx="16">
                  <c:v>Gazebo Area</c:v>
                </c:pt>
                <c:pt idx="17">
                  <c:v>Clock Tower</c:v>
                </c:pt>
                <c:pt idx="18">
                  <c:v>Aavin</c:v>
                </c:pt>
                <c:pt idx="19">
                  <c:v>C-Block Hostel</c:v>
                </c:pt>
              </c:strCache>
              <c:extLst/>
            </c:strRef>
          </c:cat>
          <c:val>
            <c:numRef>
              <c:f>Sheet1!$F$2:$F$21</c:f>
              <c:numCache>
                <c:formatCode>General</c:formatCode>
                <c:ptCount val="20"/>
                <c:pt idx="0">
                  <c:v>6.5</c:v>
                </c:pt>
                <c:pt idx="1">
                  <c:v>6.8</c:v>
                </c:pt>
                <c:pt idx="2">
                  <c:v>7.1</c:v>
                </c:pt>
                <c:pt idx="3">
                  <c:v>6.7</c:v>
                </c:pt>
                <c:pt idx="4">
                  <c:v>7</c:v>
                </c:pt>
                <c:pt idx="5">
                  <c:v>6.8</c:v>
                </c:pt>
                <c:pt idx="6">
                  <c:v>7.2</c:v>
                </c:pt>
                <c:pt idx="7">
                  <c:v>6.9</c:v>
                </c:pt>
                <c:pt idx="8">
                  <c:v>7</c:v>
                </c:pt>
                <c:pt idx="9">
                  <c:v>7</c:v>
                </c:pt>
                <c:pt idx="10">
                  <c:v>6.5</c:v>
                </c:pt>
                <c:pt idx="11">
                  <c:v>6.8</c:v>
                </c:pt>
                <c:pt idx="12">
                  <c:v>7.1</c:v>
                </c:pt>
                <c:pt idx="13">
                  <c:v>6.7</c:v>
                </c:pt>
                <c:pt idx="14">
                  <c:v>7</c:v>
                </c:pt>
                <c:pt idx="15">
                  <c:v>6.8</c:v>
                </c:pt>
                <c:pt idx="16">
                  <c:v>7.2</c:v>
                </c:pt>
                <c:pt idx="17">
                  <c:v>6.9</c:v>
                </c:pt>
                <c:pt idx="18">
                  <c:v>7</c:v>
                </c:pt>
                <c:pt idx="19">
                  <c:v>7</c:v>
                </c:pt>
              </c:numCache>
            </c:numRef>
          </c:val>
          <c:extLst>
            <c:ext xmlns:c16="http://schemas.microsoft.com/office/drawing/2014/chart" uri="{C3380CC4-5D6E-409C-BE32-E72D297353CC}">
              <c16:uniqueId val="{00000003-41BB-4990-A05D-79B8DFACF2B2}"/>
            </c:ext>
          </c:extLst>
        </c:ser>
        <c:dLbls>
          <c:showLegendKey val="0"/>
          <c:showVal val="0"/>
          <c:showCatName val="0"/>
          <c:showSerName val="0"/>
          <c:showPercent val="0"/>
          <c:showBubbleSize val="0"/>
        </c:dLbls>
        <c:gapWidth val="219"/>
        <c:overlap val="-27"/>
        <c:axId val="36593439"/>
        <c:axId val="36595839"/>
      </c:barChart>
      <c:catAx>
        <c:axId val="365934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595839"/>
        <c:crosses val="autoZero"/>
        <c:auto val="1"/>
        <c:lblAlgn val="ctr"/>
        <c:lblOffset val="100"/>
        <c:noMultiLvlLbl val="0"/>
      </c:catAx>
      <c:valAx>
        <c:axId val="365958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5934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Before</a:t>
            </a:r>
            <a:r>
              <a:rPr lang="en-IN" baseline="0"/>
              <a:t> Rain</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barChart>
        <c:barDir val="col"/>
        <c:grouping val="clustered"/>
        <c:varyColors val="0"/>
        <c:ser>
          <c:idx val="0"/>
          <c:order val="0"/>
          <c:tx>
            <c:strRef>
              <c:f>Sheet1!$C$1</c:f>
              <c:strCache>
                <c:ptCount val="1"/>
                <c:pt idx="0">
                  <c:v>Temperature (°C)</c:v>
                </c:pt>
              </c:strCache>
            </c:strRef>
          </c:tx>
          <c:spPr>
            <a:solidFill>
              <a:schemeClr val="accent1"/>
            </a:solidFill>
            <a:ln>
              <a:noFill/>
            </a:ln>
            <a:effectLst/>
          </c:spPr>
          <c:invertIfNegative val="0"/>
          <c:cat>
            <c:strRef>
              <c:f>Sheet1!$B$2:$B$31</c:f>
              <c:strCache>
                <c:ptCount val="30"/>
                <c:pt idx="0">
                  <c:v>AB1</c:v>
                </c:pt>
                <c:pt idx="1">
                  <c:v>AB2</c:v>
                </c:pt>
                <c:pt idx="2">
                  <c:v>A-Block Hostel</c:v>
                </c:pt>
                <c:pt idx="3">
                  <c:v>North Square</c:v>
                </c:pt>
                <c:pt idx="4">
                  <c:v>Library Area</c:v>
                </c:pt>
                <c:pt idx="5">
                  <c:v>Football Ground</c:v>
                </c:pt>
                <c:pt idx="6">
                  <c:v>Gazebo Area</c:v>
                </c:pt>
                <c:pt idx="7">
                  <c:v>Clock Tower</c:v>
                </c:pt>
                <c:pt idx="8">
                  <c:v>Aavin</c:v>
                </c:pt>
                <c:pt idx="9">
                  <c:v>C-Block Hostel</c:v>
                </c:pt>
                <c:pt idx="10">
                  <c:v>AB1</c:v>
                </c:pt>
                <c:pt idx="11">
                  <c:v>AB2</c:v>
                </c:pt>
                <c:pt idx="12">
                  <c:v>A-Block Hostel</c:v>
                </c:pt>
                <c:pt idx="13">
                  <c:v>North Square</c:v>
                </c:pt>
                <c:pt idx="14">
                  <c:v>Library Area</c:v>
                </c:pt>
                <c:pt idx="15">
                  <c:v>Football Ground</c:v>
                </c:pt>
                <c:pt idx="16">
                  <c:v>Gazebo Area</c:v>
                </c:pt>
                <c:pt idx="17">
                  <c:v>Clock Tower</c:v>
                </c:pt>
                <c:pt idx="18">
                  <c:v>Aavin</c:v>
                </c:pt>
                <c:pt idx="19">
                  <c:v>C-Block Hostel</c:v>
                </c:pt>
                <c:pt idx="20">
                  <c:v>AB1</c:v>
                </c:pt>
                <c:pt idx="21">
                  <c:v>AB2</c:v>
                </c:pt>
                <c:pt idx="22">
                  <c:v>A-Block Hostel</c:v>
                </c:pt>
                <c:pt idx="23">
                  <c:v>North Square</c:v>
                </c:pt>
                <c:pt idx="24">
                  <c:v>Library Area</c:v>
                </c:pt>
                <c:pt idx="25">
                  <c:v>Football Ground</c:v>
                </c:pt>
                <c:pt idx="26">
                  <c:v>Gazebo Area</c:v>
                </c:pt>
                <c:pt idx="27">
                  <c:v>Clock Tower</c:v>
                </c:pt>
                <c:pt idx="28">
                  <c:v>Aavin</c:v>
                </c:pt>
                <c:pt idx="29">
                  <c:v>C-Block Hostel</c:v>
                </c:pt>
              </c:strCache>
              <c:extLst/>
            </c:strRef>
          </c:cat>
          <c:val>
            <c:numRef>
              <c:f>Sheet1!$C$2:$C$31</c:f>
              <c:numCache>
                <c:formatCode>General</c:formatCode>
                <c:ptCount val="30"/>
                <c:pt idx="0">
                  <c:v>33</c:v>
                </c:pt>
                <c:pt idx="1">
                  <c:v>35</c:v>
                </c:pt>
                <c:pt idx="2">
                  <c:v>32</c:v>
                </c:pt>
                <c:pt idx="3">
                  <c:v>34</c:v>
                </c:pt>
                <c:pt idx="4">
                  <c:v>37</c:v>
                </c:pt>
                <c:pt idx="5">
                  <c:v>38</c:v>
                </c:pt>
                <c:pt idx="6">
                  <c:v>32</c:v>
                </c:pt>
                <c:pt idx="7">
                  <c:v>36</c:v>
                </c:pt>
                <c:pt idx="8">
                  <c:v>32</c:v>
                </c:pt>
                <c:pt idx="9">
                  <c:v>37</c:v>
                </c:pt>
                <c:pt idx="10">
                  <c:v>33</c:v>
                </c:pt>
                <c:pt idx="11">
                  <c:v>35</c:v>
                </c:pt>
                <c:pt idx="12">
                  <c:v>32</c:v>
                </c:pt>
                <c:pt idx="13">
                  <c:v>34</c:v>
                </c:pt>
                <c:pt idx="14">
                  <c:v>37</c:v>
                </c:pt>
                <c:pt idx="15">
                  <c:v>38</c:v>
                </c:pt>
                <c:pt idx="16">
                  <c:v>32</c:v>
                </c:pt>
                <c:pt idx="17">
                  <c:v>36</c:v>
                </c:pt>
                <c:pt idx="18">
                  <c:v>32</c:v>
                </c:pt>
                <c:pt idx="19">
                  <c:v>37</c:v>
                </c:pt>
                <c:pt idx="20">
                  <c:v>33</c:v>
                </c:pt>
                <c:pt idx="21">
                  <c:v>35</c:v>
                </c:pt>
                <c:pt idx="22">
                  <c:v>32</c:v>
                </c:pt>
                <c:pt idx="23">
                  <c:v>34</c:v>
                </c:pt>
                <c:pt idx="24">
                  <c:v>37</c:v>
                </c:pt>
                <c:pt idx="25">
                  <c:v>38</c:v>
                </c:pt>
                <c:pt idx="26">
                  <c:v>32</c:v>
                </c:pt>
                <c:pt idx="27">
                  <c:v>36</c:v>
                </c:pt>
                <c:pt idx="28">
                  <c:v>32</c:v>
                </c:pt>
                <c:pt idx="29">
                  <c:v>37</c:v>
                </c:pt>
              </c:numCache>
            </c:numRef>
          </c:val>
          <c:extLst>
            <c:ext xmlns:c16="http://schemas.microsoft.com/office/drawing/2014/chart" uri="{C3380CC4-5D6E-409C-BE32-E72D297353CC}">
              <c16:uniqueId val="{00000000-529C-4344-B8A0-ECA8A6A72D5B}"/>
            </c:ext>
          </c:extLst>
        </c:ser>
        <c:ser>
          <c:idx val="1"/>
          <c:order val="1"/>
          <c:tx>
            <c:strRef>
              <c:f>Sheet1!$D$1</c:f>
              <c:strCache>
                <c:ptCount val="1"/>
                <c:pt idx="0">
                  <c:v>Humidity (%)</c:v>
                </c:pt>
              </c:strCache>
            </c:strRef>
          </c:tx>
          <c:spPr>
            <a:solidFill>
              <a:schemeClr val="accent2"/>
            </a:solidFill>
            <a:ln>
              <a:noFill/>
            </a:ln>
            <a:effectLst/>
          </c:spPr>
          <c:invertIfNegative val="0"/>
          <c:cat>
            <c:strRef>
              <c:f>Sheet1!$B$2:$B$31</c:f>
              <c:strCache>
                <c:ptCount val="30"/>
                <c:pt idx="0">
                  <c:v>AB1</c:v>
                </c:pt>
                <c:pt idx="1">
                  <c:v>AB2</c:v>
                </c:pt>
                <c:pt idx="2">
                  <c:v>A-Block Hostel</c:v>
                </c:pt>
                <c:pt idx="3">
                  <c:v>North Square</c:v>
                </c:pt>
                <c:pt idx="4">
                  <c:v>Library Area</c:v>
                </c:pt>
                <c:pt idx="5">
                  <c:v>Football Ground</c:v>
                </c:pt>
                <c:pt idx="6">
                  <c:v>Gazebo Area</c:v>
                </c:pt>
                <c:pt idx="7">
                  <c:v>Clock Tower</c:v>
                </c:pt>
                <c:pt idx="8">
                  <c:v>Aavin</c:v>
                </c:pt>
                <c:pt idx="9">
                  <c:v>C-Block Hostel</c:v>
                </c:pt>
                <c:pt idx="10">
                  <c:v>AB1</c:v>
                </c:pt>
                <c:pt idx="11">
                  <c:v>AB2</c:v>
                </c:pt>
                <c:pt idx="12">
                  <c:v>A-Block Hostel</c:v>
                </c:pt>
                <c:pt idx="13">
                  <c:v>North Square</c:v>
                </c:pt>
                <c:pt idx="14">
                  <c:v>Library Area</c:v>
                </c:pt>
                <c:pt idx="15">
                  <c:v>Football Ground</c:v>
                </c:pt>
                <c:pt idx="16">
                  <c:v>Gazebo Area</c:v>
                </c:pt>
                <c:pt idx="17">
                  <c:v>Clock Tower</c:v>
                </c:pt>
                <c:pt idx="18">
                  <c:v>Aavin</c:v>
                </c:pt>
                <c:pt idx="19">
                  <c:v>C-Block Hostel</c:v>
                </c:pt>
                <c:pt idx="20">
                  <c:v>AB1</c:v>
                </c:pt>
                <c:pt idx="21">
                  <c:v>AB2</c:v>
                </c:pt>
                <c:pt idx="22">
                  <c:v>A-Block Hostel</c:v>
                </c:pt>
                <c:pt idx="23">
                  <c:v>North Square</c:v>
                </c:pt>
                <c:pt idx="24">
                  <c:v>Library Area</c:v>
                </c:pt>
                <c:pt idx="25">
                  <c:v>Football Ground</c:v>
                </c:pt>
                <c:pt idx="26">
                  <c:v>Gazebo Area</c:v>
                </c:pt>
                <c:pt idx="27">
                  <c:v>Clock Tower</c:v>
                </c:pt>
                <c:pt idx="28">
                  <c:v>Aavin</c:v>
                </c:pt>
                <c:pt idx="29">
                  <c:v>C-Block Hostel</c:v>
                </c:pt>
              </c:strCache>
              <c:extLst/>
            </c:strRef>
          </c:cat>
          <c:val>
            <c:numRef>
              <c:f>Sheet1!$D$2:$D$31</c:f>
              <c:numCache>
                <c:formatCode>General</c:formatCode>
                <c:ptCount val="30"/>
                <c:pt idx="0">
                  <c:v>60</c:v>
                </c:pt>
                <c:pt idx="1">
                  <c:v>62</c:v>
                </c:pt>
                <c:pt idx="2">
                  <c:v>61</c:v>
                </c:pt>
                <c:pt idx="3">
                  <c:v>65</c:v>
                </c:pt>
                <c:pt idx="4">
                  <c:v>58</c:v>
                </c:pt>
                <c:pt idx="5">
                  <c:v>59</c:v>
                </c:pt>
                <c:pt idx="6">
                  <c:v>58</c:v>
                </c:pt>
                <c:pt idx="7">
                  <c:v>63</c:v>
                </c:pt>
                <c:pt idx="8">
                  <c:v>62</c:v>
                </c:pt>
                <c:pt idx="9">
                  <c:v>57</c:v>
                </c:pt>
                <c:pt idx="10">
                  <c:v>60</c:v>
                </c:pt>
                <c:pt idx="11">
                  <c:v>62</c:v>
                </c:pt>
                <c:pt idx="12">
                  <c:v>61</c:v>
                </c:pt>
                <c:pt idx="13">
                  <c:v>65</c:v>
                </c:pt>
                <c:pt idx="14">
                  <c:v>58</c:v>
                </c:pt>
                <c:pt idx="15">
                  <c:v>59</c:v>
                </c:pt>
                <c:pt idx="16">
                  <c:v>58</c:v>
                </c:pt>
                <c:pt idx="17">
                  <c:v>63</c:v>
                </c:pt>
                <c:pt idx="18">
                  <c:v>62</c:v>
                </c:pt>
                <c:pt idx="19">
                  <c:v>57</c:v>
                </c:pt>
                <c:pt idx="20">
                  <c:v>60</c:v>
                </c:pt>
                <c:pt idx="21">
                  <c:v>62</c:v>
                </c:pt>
                <c:pt idx="22">
                  <c:v>61</c:v>
                </c:pt>
                <c:pt idx="23">
                  <c:v>65</c:v>
                </c:pt>
                <c:pt idx="24">
                  <c:v>58</c:v>
                </c:pt>
                <c:pt idx="25">
                  <c:v>59</c:v>
                </c:pt>
                <c:pt idx="26">
                  <c:v>58</c:v>
                </c:pt>
                <c:pt idx="27">
                  <c:v>63</c:v>
                </c:pt>
                <c:pt idx="28">
                  <c:v>62</c:v>
                </c:pt>
                <c:pt idx="29">
                  <c:v>57</c:v>
                </c:pt>
              </c:numCache>
            </c:numRef>
          </c:val>
          <c:extLst>
            <c:ext xmlns:c16="http://schemas.microsoft.com/office/drawing/2014/chart" uri="{C3380CC4-5D6E-409C-BE32-E72D297353CC}">
              <c16:uniqueId val="{00000001-529C-4344-B8A0-ECA8A6A72D5B}"/>
            </c:ext>
          </c:extLst>
        </c:ser>
        <c:ser>
          <c:idx val="2"/>
          <c:order val="2"/>
          <c:tx>
            <c:strRef>
              <c:f>Sheet1!$E$1</c:f>
              <c:strCache>
                <c:ptCount val="1"/>
                <c:pt idx="0">
                  <c:v>Soil Moisture Level (%)</c:v>
                </c:pt>
              </c:strCache>
            </c:strRef>
          </c:tx>
          <c:spPr>
            <a:solidFill>
              <a:schemeClr val="accent3"/>
            </a:solidFill>
            <a:ln>
              <a:noFill/>
            </a:ln>
            <a:effectLst/>
          </c:spPr>
          <c:invertIfNegative val="0"/>
          <c:cat>
            <c:strRef>
              <c:f>Sheet1!$B$2:$B$31</c:f>
              <c:strCache>
                <c:ptCount val="30"/>
                <c:pt idx="0">
                  <c:v>AB1</c:v>
                </c:pt>
                <c:pt idx="1">
                  <c:v>AB2</c:v>
                </c:pt>
                <c:pt idx="2">
                  <c:v>A-Block Hostel</c:v>
                </c:pt>
                <c:pt idx="3">
                  <c:v>North Square</c:v>
                </c:pt>
                <c:pt idx="4">
                  <c:v>Library Area</c:v>
                </c:pt>
                <c:pt idx="5">
                  <c:v>Football Ground</c:v>
                </c:pt>
                <c:pt idx="6">
                  <c:v>Gazebo Area</c:v>
                </c:pt>
                <c:pt idx="7">
                  <c:v>Clock Tower</c:v>
                </c:pt>
                <c:pt idx="8">
                  <c:v>Aavin</c:v>
                </c:pt>
                <c:pt idx="9">
                  <c:v>C-Block Hostel</c:v>
                </c:pt>
                <c:pt idx="10">
                  <c:v>AB1</c:v>
                </c:pt>
                <c:pt idx="11">
                  <c:v>AB2</c:v>
                </c:pt>
                <c:pt idx="12">
                  <c:v>A-Block Hostel</c:v>
                </c:pt>
                <c:pt idx="13">
                  <c:v>North Square</c:v>
                </c:pt>
                <c:pt idx="14">
                  <c:v>Library Area</c:v>
                </c:pt>
                <c:pt idx="15">
                  <c:v>Football Ground</c:v>
                </c:pt>
                <c:pt idx="16">
                  <c:v>Gazebo Area</c:v>
                </c:pt>
                <c:pt idx="17">
                  <c:v>Clock Tower</c:v>
                </c:pt>
                <c:pt idx="18">
                  <c:v>Aavin</c:v>
                </c:pt>
                <c:pt idx="19">
                  <c:v>C-Block Hostel</c:v>
                </c:pt>
                <c:pt idx="20">
                  <c:v>AB1</c:v>
                </c:pt>
                <c:pt idx="21">
                  <c:v>AB2</c:v>
                </c:pt>
                <c:pt idx="22">
                  <c:v>A-Block Hostel</c:v>
                </c:pt>
                <c:pt idx="23">
                  <c:v>North Square</c:v>
                </c:pt>
                <c:pt idx="24">
                  <c:v>Library Area</c:v>
                </c:pt>
                <c:pt idx="25">
                  <c:v>Football Ground</c:v>
                </c:pt>
                <c:pt idx="26">
                  <c:v>Gazebo Area</c:v>
                </c:pt>
                <c:pt idx="27">
                  <c:v>Clock Tower</c:v>
                </c:pt>
                <c:pt idx="28">
                  <c:v>Aavin</c:v>
                </c:pt>
                <c:pt idx="29">
                  <c:v>C-Block Hostel</c:v>
                </c:pt>
              </c:strCache>
              <c:extLst/>
            </c:strRef>
          </c:cat>
          <c:val>
            <c:numRef>
              <c:f>Sheet1!$E$2:$E$31</c:f>
              <c:numCache>
                <c:formatCode>General</c:formatCode>
                <c:ptCount val="30"/>
                <c:pt idx="0">
                  <c:v>8</c:v>
                </c:pt>
                <c:pt idx="1">
                  <c:v>7</c:v>
                </c:pt>
                <c:pt idx="2">
                  <c:v>5</c:v>
                </c:pt>
                <c:pt idx="3">
                  <c:v>11</c:v>
                </c:pt>
                <c:pt idx="4">
                  <c:v>10</c:v>
                </c:pt>
                <c:pt idx="5">
                  <c:v>7</c:v>
                </c:pt>
                <c:pt idx="6">
                  <c:v>6</c:v>
                </c:pt>
                <c:pt idx="7">
                  <c:v>7</c:v>
                </c:pt>
                <c:pt idx="8">
                  <c:v>11</c:v>
                </c:pt>
                <c:pt idx="9">
                  <c:v>9</c:v>
                </c:pt>
                <c:pt idx="10">
                  <c:v>8</c:v>
                </c:pt>
                <c:pt idx="11">
                  <c:v>7</c:v>
                </c:pt>
                <c:pt idx="12">
                  <c:v>5</c:v>
                </c:pt>
                <c:pt idx="13">
                  <c:v>11</c:v>
                </c:pt>
                <c:pt idx="14">
                  <c:v>10</c:v>
                </c:pt>
                <c:pt idx="15">
                  <c:v>7</c:v>
                </c:pt>
                <c:pt idx="16">
                  <c:v>6</c:v>
                </c:pt>
                <c:pt idx="17">
                  <c:v>7</c:v>
                </c:pt>
                <c:pt idx="18">
                  <c:v>11</c:v>
                </c:pt>
                <c:pt idx="19">
                  <c:v>9</c:v>
                </c:pt>
                <c:pt idx="20">
                  <c:v>8</c:v>
                </c:pt>
                <c:pt idx="21">
                  <c:v>7</c:v>
                </c:pt>
                <c:pt idx="22">
                  <c:v>5</c:v>
                </c:pt>
                <c:pt idx="23">
                  <c:v>11</c:v>
                </c:pt>
                <c:pt idx="24">
                  <c:v>10</c:v>
                </c:pt>
                <c:pt idx="25">
                  <c:v>7</c:v>
                </c:pt>
                <c:pt idx="26">
                  <c:v>6</c:v>
                </c:pt>
                <c:pt idx="27">
                  <c:v>7</c:v>
                </c:pt>
                <c:pt idx="28">
                  <c:v>11</c:v>
                </c:pt>
                <c:pt idx="29">
                  <c:v>9</c:v>
                </c:pt>
              </c:numCache>
            </c:numRef>
          </c:val>
          <c:extLst>
            <c:ext xmlns:c16="http://schemas.microsoft.com/office/drawing/2014/chart" uri="{C3380CC4-5D6E-409C-BE32-E72D297353CC}">
              <c16:uniqueId val="{00000002-529C-4344-B8A0-ECA8A6A72D5B}"/>
            </c:ext>
          </c:extLst>
        </c:ser>
        <c:ser>
          <c:idx val="3"/>
          <c:order val="3"/>
          <c:tx>
            <c:strRef>
              <c:f>Sheet1!$F$1</c:f>
              <c:strCache>
                <c:ptCount val="1"/>
                <c:pt idx="0">
                  <c:v>Water pH Level</c:v>
                </c:pt>
              </c:strCache>
            </c:strRef>
          </c:tx>
          <c:spPr>
            <a:solidFill>
              <a:schemeClr val="accent4"/>
            </a:solidFill>
            <a:ln>
              <a:noFill/>
            </a:ln>
            <a:effectLst/>
          </c:spPr>
          <c:invertIfNegative val="0"/>
          <c:cat>
            <c:strRef>
              <c:f>Sheet1!$B$2:$B$31</c:f>
              <c:strCache>
                <c:ptCount val="30"/>
                <c:pt idx="0">
                  <c:v>AB1</c:v>
                </c:pt>
                <c:pt idx="1">
                  <c:v>AB2</c:v>
                </c:pt>
                <c:pt idx="2">
                  <c:v>A-Block Hostel</c:v>
                </c:pt>
                <c:pt idx="3">
                  <c:v>North Square</c:v>
                </c:pt>
                <c:pt idx="4">
                  <c:v>Library Area</c:v>
                </c:pt>
                <c:pt idx="5">
                  <c:v>Football Ground</c:v>
                </c:pt>
                <c:pt idx="6">
                  <c:v>Gazebo Area</c:v>
                </c:pt>
                <c:pt idx="7">
                  <c:v>Clock Tower</c:v>
                </c:pt>
                <c:pt idx="8">
                  <c:v>Aavin</c:v>
                </c:pt>
                <c:pt idx="9">
                  <c:v>C-Block Hostel</c:v>
                </c:pt>
                <c:pt idx="10">
                  <c:v>AB1</c:v>
                </c:pt>
                <c:pt idx="11">
                  <c:v>AB2</c:v>
                </c:pt>
                <c:pt idx="12">
                  <c:v>A-Block Hostel</c:v>
                </c:pt>
                <c:pt idx="13">
                  <c:v>North Square</c:v>
                </c:pt>
                <c:pt idx="14">
                  <c:v>Library Area</c:v>
                </c:pt>
                <c:pt idx="15">
                  <c:v>Football Ground</c:v>
                </c:pt>
                <c:pt idx="16">
                  <c:v>Gazebo Area</c:v>
                </c:pt>
                <c:pt idx="17">
                  <c:v>Clock Tower</c:v>
                </c:pt>
                <c:pt idx="18">
                  <c:v>Aavin</c:v>
                </c:pt>
                <c:pt idx="19">
                  <c:v>C-Block Hostel</c:v>
                </c:pt>
                <c:pt idx="20">
                  <c:v>AB1</c:v>
                </c:pt>
                <c:pt idx="21">
                  <c:v>AB2</c:v>
                </c:pt>
                <c:pt idx="22">
                  <c:v>A-Block Hostel</c:v>
                </c:pt>
                <c:pt idx="23">
                  <c:v>North Square</c:v>
                </c:pt>
                <c:pt idx="24">
                  <c:v>Library Area</c:v>
                </c:pt>
                <c:pt idx="25">
                  <c:v>Football Ground</c:v>
                </c:pt>
                <c:pt idx="26">
                  <c:v>Gazebo Area</c:v>
                </c:pt>
                <c:pt idx="27">
                  <c:v>Clock Tower</c:v>
                </c:pt>
                <c:pt idx="28">
                  <c:v>Aavin</c:v>
                </c:pt>
                <c:pt idx="29">
                  <c:v>C-Block Hostel</c:v>
                </c:pt>
              </c:strCache>
              <c:extLst/>
            </c:strRef>
          </c:cat>
          <c:val>
            <c:numRef>
              <c:f>Sheet1!$F$2:$F$31</c:f>
              <c:numCache>
                <c:formatCode>General</c:formatCode>
                <c:ptCount val="30"/>
                <c:pt idx="0">
                  <c:v>6.9</c:v>
                </c:pt>
                <c:pt idx="1">
                  <c:v>7</c:v>
                </c:pt>
                <c:pt idx="2">
                  <c:v>7</c:v>
                </c:pt>
                <c:pt idx="3">
                  <c:v>7.2</c:v>
                </c:pt>
                <c:pt idx="4">
                  <c:v>6.5</c:v>
                </c:pt>
                <c:pt idx="5">
                  <c:v>6.8</c:v>
                </c:pt>
                <c:pt idx="6">
                  <c:v>7</c:v>
                </c:pt>
                <c:pt idx="7">
                  <c:v>7.1</c:v>
                </c:pt>
                <c:pt idx="8">
                  <c:v>6.9</c:v>
                </c:pt>
                <c:pt idx="9">
                  <c:v>6.7</c:v>
                </c:pt>
                <c:pt idx="10">
                  <c:v>6.9</c:v>
                </c:pt>
                <c:pt idx="11">
                  <c:v>7</c:v>
                </c:pt>
                <c:pt idx="12">
                  <c:v>7</c:v>
                </c:pt>
                <c:pt idx="13">
                  <c:v>7.2</c:v>
                </c:pt>
                <c:pt idx="14">
                  <c:v>6.5</c:v>
                </c:pt>
                <c:pt idx="15">
                  <c:v>6.8</c:v>
                </c:pt>
                <c:pt idx="16">
                  <c:v>7</c:v>
                </c:pt>
                <c:pt idx="17">
                  <c:v>7.1</c:v>
                </c:pt>
                <c:pt idx="18">
                  <c:v>6.9</c:v>
                </c:pt>
                <c:pt idx="19">
                  <c:v>6.7</c:v>
                </c:pt>
                <c:pt idx="20">
                  <c:v>6.9</c:v>
                </c:pt>
                <c:pt idx="21">
                  <c:v>7</c:v>
                </c:pt>
                <c:pt idx="22">
                  <c:v>7</c:v>
                </c:pt>
                <c:pt idx="23">
                  <c:v>7.2</c:v>
                </c:pt>
                <c:pt idx="24">
                  <c:v>6.5</c:v>
                </c:pt>
                <c:pt idx="25">
                  <c:v>6.8</c:v>
                </c:pt>
                <c:pt idx="26">
                  <c:v>7</c:v>
                </c:pt>
                <c:pt idx="27">
                  <c:v>7.1</c:v>
                </c:pt>
                <c:pt idx="28">
                  <c:v>6.9</c:v>
                </c:pt>
                <c:pt idx="29">
                  <c:v>6.7</c:v>
                </c:pt>
              </c:numCache>
            </c:numRef>
          </c:val>
          <c:extLst>
            <c:ext xmlns:c16="http://schemas.microsoft.com/office/drawing/2014/chart" uri="{C3380CC4-5D6E-409C-BE32-E72D297353CC}">
              <c16:uniqueId val="{00000003-529C-4344-B8A0-ECA8A6A72D5B}"/>
            </c:ext>
          </c:extLst>
        </c:ser>
        <c:dLbls>
          <c:showLegendKey val="0"/>
          <c:showVal val="0"/>
          <c:showCatName val="0"/>
          <c:showSerName val="0"/>
          <c:showPercent val="0"/>
          <c:showBubbleSize val="0"/>
        </c:dLbls>
        <c:gapWidth val="219"/>
        <c:overlap val="-27"/>
        <c:axId val="1416675183"/>
        <c:axId val="1416671823"/>
      </c:barChart>
      <c:catAx>
        <c:axId val="14166751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16671823"/>
        <c:crosses val="autoZero"/>
        <c:auto val="1"/>
        <c:lblAlgn val="ctr"/>
        <c:lblOffset val="100"/>
        <c:noMultiLvlLbl val="0"/>
      </c:catAx>
      <c:valAx>
        <c:axId val="1416671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166751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422" y="514350"/>
            <a:ext cx="4572056"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notes"/>
          <p:cNvSpPr>
            <a:spLocks noGrp="1" noRot="1" noChangeAspect="1"/>
          </p:cNvSpPr>
          <p:nvPr>
            <p:ph type="sldImg" idx="2"/>
          </p:nvPr>
        </p:nvSpPr>
        <p:spPr>
          <a:xfrm>
            <a:off x="2286422" y="514350"/>
            <a:ext cx="4572056"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p: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9f3cfcb535_0_63:notes"/>
          <p:cNvSpPr>
            <a:spLocks noGrp="1" noRot="1" noChangeAspect="1"/>
          </p:cNvSpPr>
          <p:nvPr>
            <p:ph type="sldImg" idx="2"/>
          </p:nvPr>
        </p:nvSpPr>
        <p:spPr>
          <a:xfrm>
            <a:off x="22864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9f3cfcb535_0_6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9f3cfcb535_0_63:notes"/>
          <p:cNvSpPr>
            <a:spLocks noGrp="1" noRot="1" noChangeAspect="1"/>
          </p:cNvSpPr>
          <p:nvPr>
            <p:ph type="sldImg" idx="2"/>
          </p:nvPr>
        </p:nvSpPr>
        <p:spPr>
          <a:xfrm>
            <a:off x="22864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9f3cfcb535_0_6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9f3cfcb535_0_6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9f3cfcb535_0_6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116df5c0f9c_0_23:notes"/>
          <p:cNvSpPr>
            <a:spLocks noGrp="1" noRot="1" noChangeAspect="1"/>
          </p:cNvSpPr>
          <p:nvPr>
            <p:ph type="sldImg" idx="2"/>
          </p:nvPr>
        </p:nvSpPr>
        <p:spPr>
          <a:xfrm>
            <a:off x="22864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116df5c0f9c_0_2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9f3cfcb535_0_188:notes"/>
          <p:cNvSpPr>
            <a:spLocks noGrp="1" noRot="1" noChangeAspect="1"/>
          </p:cNvSpPr>
          <p:nvPr>
            <p:ph type="sldImg" idx="2"/>
          </p:nvPr>
        </p:nvSpPr>
        <p:spPr>
          <a:xfrm>
            <a:off x="22864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9f3cfcb535_0_18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16df5c0f9c_0_269:notes"/>
          <p:cNvSpPr>
            <a:spLocks noGrp="1" noRot="1" noChangeAspect="1"/>
          </p:cNvSpPr>
          <p:nvPr>
            <p:ph type="sldImg" idx="2"/>
          </p:nvPr>
        </p:nvSpPr>
        <p:spPr>
          <a:xfrm>
            <a:off x="22864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16df5c0f9c_0_26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0" y="1124700"/>
            <a:ext cx="9144000" cy="28941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171500" y="1516975"/>
            <a:ext cx="6801000" cy="1440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4300"/>
              <a:buFont typeface="Playfair Display"/>
              <a:buNone/>
              <a:defRPr sz="4300" b="1">
                <a:solidFill>
                  <a:schemeClr val="lt1"/>
                </a:solidFill>
                <a:latin typeface="Playfair Display"/>
                <a:ea typeface="Playfair Display"/>
                <a:cs typeface="Playfair Display"/>
                <a:sym typeface="Playfair Display"/>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390650" y="2957225"/>
            <a:ext cx="63627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900"/>
              <a:buFont typeface="Montserrat Medium"/>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4" name="Google Shape;14;p2"/>
          <p:cNvSpPr/>
          <p:nvPr/>
        </p:nvSpPr>
        <p:spPr>
          <a:xfrm rot="5400000">
            <a:off x="-667200" y="3755238"/>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7092600" y="9478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3"/>
        <p:cNvGrpSpPr/>
        <p:nvPr/>
      </p:nvGrpSpPr>
      <p:grpSpPr>
        <a:xfrm>
          <a:off x="0" y="0"/>
          <a:ext cx="0" cy="0"/>
          <a:chOff x="0" y="0"/>
          <a:chExt cx="0" cy="0"/>
        </a:xfrm>
      </p:grpSpPr>
      <p:sp>
        <p:nvSpPr>
          <p:cNvPr id="64" name="Google Shape;6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5"/>
              </a:buClr>
              <a:buSzPts val="20000"/>
              <a:buNone/>
              <a:defRPr sz="10700">
                <a:solidFill>
                  <a:schemeClr val="accent5"/>
                </a:solidFill>
              </a:defRPr>
            </a:lvl1pPr>
            <a:lvl2pPr lvl="1" algn="ctr">
              <a:spcBef>
                <a:spcPts val="0"/>
              </a:spcBef>
              <a:spcAft>
                <a:spcPts val="0"/>
              </a:spcAft>
              <a:buSzPts val="20000"/>
              <a:buNone/>
              <a:defRPr sz="20000"/>
            </a:lvl2pPr>
            <a:lvl3pPr lvl="2" algn="ctr">
              <a:spcBef>
                <a:spcPts val="0"/>
              </a:spcBef>
              <a:spcAft>
                <a:spcPts val="0"/>
              </a:spcAft>
              <a:buSzPts val="20000"/>
              <a:buNone/>
              <a:defRPr sz="20000"/>
            </a:lvl3pPr>
            <a:lvl4pPr lvl="3" algn="ctr">
              <a:spcBef>
                <a:spcPts val="0"/>
              </a:spcBef>
              <a:spcAft>
                <a:spcPts val="0"/>
              </a:spcAft>
              <a:buSzPts val="20000"/>
              <a:buNone/>
              <a:defRPr sz="20000"/>
            </a:lvl4pPr>
            <a:lvl5pPr lvl="4" algn="ctr">
              <a:spcBef>
                <a:spcPts val="0"/>
              </a:spcBef>
              <a:spcAft>
                <a:spcPts val="0"/>
              </a:spcAft>
              <a:buSzPts val="20000"/>
              <a:buNone/>
              <a:defRPr sz="20000"/>
            </a:lvl5pPr>
            <a:lvl6pPr lvl="5" algn="ctr">
              <a:spcBef>
                <a:spcPts val="0"/>
              </a:spcBef>
              <a:spcAft>
                <a:spcPts val="0"/>
              </a:spcAft>
              <a:buSzPts val="20000"/>
              <a:buNone/>
              <a:defRPr sz="20000"/>
            </a:lvl6pPr>
            <a:lvl7pPr lvl="6" algn="ctr">
              <a:spcBef>
                <a:spcPts val="0"/>
              </a:spcBef>
              <a:spcAft>
                <a:spcPts val="0"/>
              </a:spcAft>
              <a:buSzPts val="20000"/>
              <a:buNone/>
              <a:defRPr sz="20000"/>
            </a:lvl7pPr>
            <a:lvl8pPr lvl="7" algn="ctr">
              <a:spcBef>
                <a:spcPts val="0"/>
              </a:spcBef>
              <a:spcAft>
                <a:spcPts val="0"/>
              </a:spcAft>
              <a:buSzPts val="20000"/>
              <a:buNone/>
              <a:defRPr sz="20000"/>
            </a:lvl8pPr>
            <a:lvl9pPr lvl="8" algn="ctr">
              <a:spcBef>
                <a:spcPts val="0"/>
              </a:spcBef>
              <a:spcAft>
                <a:spcPts val="0"/>
              </a:spcAft>
              <a:buSzPts val="20000"/>
              <a:buNone/>
              <a:defRPr sz="20000"/>
            </a:lvl9pPr>
          </a:lstStyle>
          <a:p>
            <a:r>
              <a:t>xx%</a:t>
            </a:r>
          </a:p>
        </p:txBody>
      </p:sp>
      <p:sp>
        <p:nvSpPr>
          <p:cNvPr id="65" name="Google Shape;65;p11"/>
          <p:cNvSpPr txBox="1">
            <a:spLocks noGrp="1"/>
          </p:cNvSpPr>
          <p:nvPr>
            <p:ph type="body" idx="1"/>
          </p:nvPr>
        </p:nvSpPr>
        <p:spPr>
          <a:xfrm>
            <a:off x="311700" y="3069625"/>
            <a:ext cx="8520600" cy="1300800"/>
          </a:xfrm>
          <a:prstGeom prst="rect">
            <a:avLst/>
          </a:prstGeom>
        </p:spPr>
        <p:txBody>
          <a:bodyPr spcFirstLastPara="1" wrap="square" lIns="91425" tIns="91425" rIns="91425" bIns="91425" anchor="t" anchorCtr="0">
            <a:noAutofit/>
          </a:bodyPr>
          <a:lstStyle>
            <a:lvl1pPr marL="457200" lvl="0" indent="-374650" algn="ctr">
              <a:spcBef>
                <a:spcPts val="0"/>
              </a:spcBef>
              <a:spcAft>
                <a:spcPts val="0"/>
              </a:spcAft>
              <a:buSzPts val="2300"/>
              <a:buChar char="●"/>
              <a:defRPr sz="2300"/>
            </a:lvl1pPr>
            <a:lvl2pPr marL="914400" lvl="1" indent="-349250" algn="ctr">
              <a:spcBef>
                <a:spcPts val="1600"/>
              </a:spcBef>
              <a:spcAft>
                <a:spcPts val="0"/>
              </a:spcAft>
              <a:buSzPts val="1900"/>
              <a:buChar char="○"/>
              <a:defRPr sz="1900"/>
            </a:lvl2pPr>
            <a:lvl3pPr marL="1371600" lvl="2" indent="-349250" algn="ctr">
              <a:spcBef>
                <a:spcPts val="1600"/>
              </a:spcBef>
              <a:spcAft>
                <a:spcPts val="0"/>
              </a:spcAft>
              <a:buSzPts val="1900"/>
              <a:buChar char="■"/>
              <a:defRPr sz="1900"/>
            </a:lvl3pPr>
            <a:lvl4pPr marL="1828800" lvl="3" indent="-349250" algn="ctr">
              <a:spcBef>
                <a:spcPts val="1600"/>
              </a:spcBef>
              <a:spcAft>
                <a:spcPts val="0"/>
              </a:spcAft>
              <a:buSzPts val="1900"/>
              <a:buChar char="●"/>
              <a:defRPr sz="1900"/>
            </a:lvl4pPr>
            <a:lvl5pPr marL="2286000" lvl="4" indent="-349250" algn="ctr">
              <a:spcBef>
                <a:spcPts val="1600"/>
              </a:spcBef>
              <a:spcAft>
                <a:spcPts val="0"/>
              </a:spcAft>
              <a:buSzPts val="1900"/>
              <a:buChar char="○"/>
              <a:defRPr sz="1900"/>
            </a:lvl5pPr>
            <a:lvl6pPr marL="2743200" lvl="5" indent="-349250" algn="ctr">
              <a:spcBef>
                <a:spcPts val="1600"/>
              </a:spcBef>
              <a:spcAft>
                <a:spcPts val="0"/>
              </a:spcAft>
              <a:buSzPts val="1900"/>
              <a:buChar char="■"/>
              <a:defRPr sz="1900"/>
            </a:lvl6pPr>
            <a:lvl7pPr marL="3200400" lvl="6" indent="-349250" algn="ctr">
              <a:spcBef>
                <a:spcPts val="1600"/>
              </a:spcBef>
              <a:spcAft>
                <a:spcPts val="0"/>
              </a:spcAft>
              <a:buSzPts val="1900"/>
              <a:buChar char="●"/>
              <a:defRPr sz="1900"/>
            </a:lvl7pPr>
            <a:lvl8pPr marL="3657600" lvl="7" indent="-349250" algn="ctr">
              <a:spcBef>
                <a:spcPts val="1600"/>
              </a:spcBef>
              <a:spcAft>
                <a:spcPts val="0"/>
              </a:spcAft>
              <a:buSzPts val="1900"/>
              <a:buChar char="○"/>
              <a:defRPr sz="1900"/>
            </a:lvl8pPr>
            <a:lvl9pPr marL="4114800" lvl="8" indent="-349250" algn="ctr">
              <a:spcBef>
                <a:spcPts val="1600"/>
              </a:spcBef>
              <a:spcAft>
                <a:spcPts val="1600"/>
              </a:spcAft>
              <a:buSzPts val="1900"/>
              <a:buChar char="■"/>
              <a:defRPr sz="1900"/>
            </a:lvl9pPr>
          </a:lstStyle>
          <a:p>
            <a:endParaRPr/>
          </a:p>
        </p:txBody>
      </p:sp>
      <p:sp>
        <p:nvSpPr>
          <p:cNvPr id="66" name="Google Shape;6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
        <p:nvSpPr>
          <p:cNvPr id="67" name="Google Shape;67;p11"/>
          <p:cNvSpPr/>
          <p:nvPr/>
        </p:nvSpPr>
        <p:spPr>
          <a:xfrm rot="5400000">
            <a:off x="8330700" y="4309775"/>
            <a:ext cx="10077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p:nvPr/>
        </p:nvSpPr>
        <p:spPr>
          <a:xfrm rot="10800000">
            <a:off x="0" y="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4514850" y="2381250"/>
            <a:ext cx="3882000" cy="56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700"/>
              <a:buNone/>
              <a:defRPr sz="3600">
                <a:solidFill>
                  <a:schemeClr val="accent2"/>
                </a:solidFill>
              </a:defRPr>
            </a:lvl1pPr>
            <a:lvl2pPr lvl="1" algn="r" rtl="0">
              <a:spcBef>
                <a:spcPts val="0"/>
              </a:spcBef>
              <a:spcAft>
                <a:spcPts val="0"/>
              </a:spcAft>
              <a:buClr>
                <a:schemeClr val="accent2"/>
              </a:buClr>
              <a:buSzPts val="3600"/>
              <a:buNone/>
              <a:defRPr sz="3600">
                <a:solidFill>
                  <a:schemeClr val="accent2"/>
                </a:solidFill>
              </a:defRPr>
            </a:lvl2pPr>
            <a:lvl3pPr lvl="2" algn="r" rtl="0">
              <a:spcBef>
                <a:spcPts val="0"/>
              </a:spcBef>
              <a:spcAft>
                <a:spcPts val="0"/>
              </a:spcAft>
              <a:buClr>
                <a:schemeClr val="accent2"/>
              </a:buClr>
              <a:buSzPts val="3600"/>
              <a:buNone/>
              <a:defRPr sz="3600">
                <a:solidFill>
                  <a:schemeClr val="accent2"/>
                </a:solidFill>
              </a:defRPr>
            </a:lvl3pPr>
            <a:lvl4pPr lvl="3" algn="r" rtl="0">
              <a:spcBef>
                <a:spcPts val="0"/>
              </a:spcBef>
              <a:spcAft>
                <a:spcPts val="0"/>
              </a:spcAft>
              <a:buClr>
                <a:schemeClr val="accent2"/>
              </a:buClr>
              <a:buSzPts val="3600"/>
              <a:buNone/>
              <a:defRPr sz="3600">
                <a:solidFill>
                  <a:schemeClr val="accent2"/>
                </a:solidFill>
              </a:defRPr>
            </a:lvl4pPr>
            <a:lvl5pPr lvl="4" algn="r" rtl="0">
              <a:spcBef>
                <a:spcPts val="0"/>
              </a:spcBef>
              <a:spcAft>
                <a:spcPts val="0"/>
              </a:spcAft>
              <a:buClr>
                <a:schemeClr val="accent2"/>
              </a:buClr>
              <a:buSzPts val="3600"/>
              <a:buNone/>
              <a:defRPr sz="3600">
                <a:solidFill>
                  <a:schemeClr val="accent2"/>
                </a:solidFill>
              </a:defRPr>
            </a:lvl5pPr>
            <a:lvl6pPr lvl="5" algn="r" rtl="0">
              <a:spcBef>
                <a:spcPts val="0"/>
              </a:spcBef>
              <a:spcAft>
                <a:spcPts val="0"/>
              </a:spcAft>
              <a:buClr>
                <a:schemeClr val="accent2"/>
              </a:buClr>
              <a:buSzPts val="3600"/>
              <a:buNone/>
              <a:defRPr sz="3600">
                <a:solidFill>
                  <a:schemeClr val="accent2"/>
                </a:solidFill>
              </a:defRPr>
            </a:lvl6pPr>
            <a:lvl7pPr lvl="6" algn="r" rtl="0">
              <a:spcBef>
                <a:spcPts val="0"/>
              </a:spcBef>
              <a:spcAft>
                <a:spcPts val="0"/>
              </a:spcAft>
              <a:buClr>
                <a:schemeClr val="accent2"/>
              </a:buClr>
              <a:buSzPts val="3600"/>
              <a:buNone/>
              <a:defRPr sz="3600">
                <a:solidFill>
                  <a:schemeClr val="accent2"/>
                </a:solidFill>
              </a:defRPr>
            </a:lvl7pPr>
            <a:lvl8pPr lvl="7" algn="r" rtl="0">
              <a:spcBef>
                <a:spcPts val="0"/>
              </a:spcBef>
              <a:spcAft>
                <a:spcPts val="0"/>
              </a:spcAft>
              <a:buClr>
                <a:schemeClr val="accent2"/>
              </a:buClr>
              <a:buSzPts val="3600"/>
              <a:buNone/>
              <a:defRPr sz="3600">
                <a:solidFill>
                  <a:schemeClr val="accent2"/>
                </a:solidFill>
              </a:defRPr>
            </a:lvl8pPr>
            <a:lvl9pPr lvl="8" algn="r" rtl="0">
              <a:spcBef>
                <a:spcPts val="0"/>
              </a:spcBef>
              <a:spcAft>
                <a:spcPts val="0"/>
              </a:spcAft>
              <a:buClr>
                <a:schemeClr val="accent2"/>
              </a:buClr>
              <a:buSzPts val="3600"/>
              <a:buNone/>
              <a:defRPr sz="3600">
                <a:solidFill>
                  <a:schemeClr val="accent2"/>
                </a:solidFill>
              </a:defRPr>
            </a:lvl9pPr>
          </a:lstStyle>
          <a:p>
            <a:endParaRPr/>
          </a:p>
        </p:txBody>
      </p:sp>
      <p:sp>
        <p:nvSpPr>
          <p:cNvPr id="72" name="Google Shape;72;p13"/>
          <p:cNvSpPr txBox="1">
            <a:spLocks noGrp="1"/>
          </p:cNvSpPr>
          <p:nvPr>
            <p:ph type="subTitle" idx="1"/>
          </p:nvPr>
        </p:nvSpPr>
        <p:spPr>
          <a:xfrm>
            <a:off x="4731900" y="2948250"/>
            <a:ext cx="34479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700"/>
              <a:buFont typeface="Montserrat Medium"/>
              <a:buNone/>
              <a:defRPr>
                <a:solidFill>
                  <a:schemeClr val="accent2"/>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9pPr>
          </a:lstStyle>
          <a:p>
            <a:endParaRPr/>
          </a:p>
        </p:txBody>
      </p:sp>
      <p:sp>
        <p:nvSpPr>
          <p:cNvPr id="73" name="Google Shape;73;p13"/>
          <p:cNvSpPr/>
          <p:nvPr/>
        </p:nvSpPr>
        <p:spPr>
          <a:xfrm rot="5400000">
            <a:off x="-143250" y="143238"/>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txBox="1">
            <a:spLocks noGrp="1"/>
          </p:cNvSpPr>
          <p:nvPr>
            <p:ph type="title" idx="2" hasCustomPrompt="1"/>
          </p:nvPr>
        </p:nvSpPr>
        <p:spPr>
          <a:xfrm>
            <a:off x="5804550" y="1534050"/>
            <a:ext cx="1302600" cy="84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7200">
                <a:solidFill>
                  <a:schemeClr val="accent3"/>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75" name="Google Shape;75;p13"/>
          <p:cNvSpPr/>
          <p:nvPr/>
        </p:nvSpPr>
        <p:spPr>
          <a:xfrm>
            <a:off x="0" y="4575300"/>
            <a:ext cx="5181600" cy="568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CUSTOM_20">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4802400" y="1611350"/>
            <a:ext cx="3882000" cy="567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700"/>
              <a:buNone/>
              <a:defRPr sz="3600">
                <a:solidFill>
                  <a:schemeClr val="accent3"/>
                </a:solidFill>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78" name="Google Shape;78;p14"/>
          <p:cNvSpPr txBox="1">
            <a:spLocks noGrp="1"/>
          </p:cNvSpPr>
          <p:nvPr>
            <p:ph type="subTitle" idx="1"/>
          </p:nvPr>
        </p:nvSpPr>
        <p:spPr>
          <a:xfrm>
            <a:off x="4802400" y="2178350"/>
            <a:ext cx="3447900" cy="66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700"/>
              <a:buFont typeface="Montserrat Medium"/>
              <a:buNone/>
              <a:defRPr>
                <a:solidFill>
                  <a:schemeClr val="accent3"/>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a:endParaRPr/>
          </a:p>
        </p:txBody>
      </p:sp>
      <p:sp>
        <p:nvSpPr>
          <p:cNvPr id="79" name="Google Shape;79;p14"/>
          <p:cNvSpPr txBox="1">
            <a:spLocks noGrp="1"/>
          </p:cNvSpPr>
          <p:nvPr>
            <p:ph type="title" idx="2" hasCustomPrompt="1"/>
          </p:nvPr>
        </p:nvSpPr>
        <p:spPr>
          <a:xfrm>
            <a:off x="4802400" y="764150"/>
            <a:ext cx="1302600" cy="847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solidFill>
                  <a:schemeClr val="accent5"/>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0" name="Google Shape;80;p14"/>
          <p:cNvSpPr/>
          <p:nvPr/>
        </p:nvSpPr>
        <p:spPr>
          <a:xfrm rot="10800000">
            <a:off x="0" y="4599175"/>
            <a:ext cx="3191400" cy="544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rot="-5400000">
            <a:off x="7292100" y="1339500"/>
            <a:ext cx="3191400" cy="5124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CUSTOM_21">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723975" y="3335400"/>
            <a:ext cx="3447900" cy="567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2700"/>
              <a:buNone/>
              <a:defRPr sz="3600">
                <a:solidFill>
                  <a:schemeClr val="accent1"/>
                </a:solidFill>
              </a:defRPr>
            </a:lvl1pPr>
            <a:lvl2pPr lvl="1" algn="r" rtl="0">
              <a:spcBef>
                <a:spcPts val="0"/>
              </a:spcBef>
              <a:spcAft>
                <a:spcPts val="0"/>
              </a:spcAft>
              <a:buClr>
                <a:schemeClr val="accent1"/>
              </a:buClr>
              <a:buSzPts val="3600"/>
              <a:buNone/>
              <a:defRPr sz="3600">
                <a:solidFill>
                  <a:schemeClr val="accent1"/>
                </a:solidFill>
              </a:defRPr>
            </a:lvl2pPr>
            <a:lvl3pPr lvl="2" algn="r" rtl="0">
              <a:spcBef>
                <a:spcPts val="0"/>
              </a:spcBef>
              <a:spcAft>
                <a:spcPts val="0"/>
              </a:spcAft>
              <a:buClr>
                <a:schemeClr val="accent1"/>
              </a:buClr>
              <a:buSzPts val="3600"/>
              <a:buNone/>
              <a:defRPr sz="3600">
                <a:solidFill>
                  <a:schemeClr val="accent1"/>
                </a:solidFill>
              </a:defRPr>
            </a:lvl3pPr>
            <a:lvl4pPr lvl="3" algn="r" rtl="0">
              <a:spcBef>
                <a:spcPts val="0"/>
              </a:spcBef>
              <a:spcAft>
                <a:spcPts val="0"/>
              </a:spcAft>
              <a:buClr>
                <a:schemeClr val="accent1"/>
              </a:buClr>
              <a:buSzPts val="3600"/>
              <a:buNone/>
              <a:defRPr sz="3600">
                <a:solidFill>
                  <a:schemeClr val="accent1"/>
                </a:solidFill>
              </a:defRPr>
            </a:lvl4pPr>
            <a:lvl5pPr lvl="4" algn="r" rtl="0">
              <a:spcBef>
                <a:spcPts val="0"/>
              </a:spcBef>
              <a:spcAft>
                <a:spcPts val="0"/>
              </a:spcAft>
              <a:buClr>
                <a:schemeClr val="accent1"/>
              </a:buClr>
              <a:buSzPts val="3600"/>
              <a:buNone/>
              <a:defRPr sz="3600">
                <a:solidFill>
                  <a:schemeClr val="accent1"/>
                </a:solidFill>
              </a:defRPr>
            </a:lvl5pPr>
            <a:lvl6pPr lvl="5" algn="r" rtl="0">
              <a:spcBef>
                <a:spcPts val="0"/>
              </a:spcBef>
              <a:spcAft>
                <a:spcPts val="0"/>
              </a:spcAft>
              <a:buClr>
                <a:schemeClr val="accent1"/>
              </a:buClr>
              <a:buSzPts val="3600"/>
              <a:buNone/>
              <a:defRPr sz="3600">
                <a:solidFill>
                  <a:schemeClr val="accent1"/>
                </a:solidFill>
              </a:defRPr>
            </a:lvl6pPr>
            <a:lvl7pPr lvl="6" algn="r" rtl="0">
              <a:spcBef>
                <a:spcPts val="0"/>
              </a:spcBef>
              <a:spcAft>
                <a:spcPts val="0"/>
              </a:spcAft>
              <a:buClr>
                <a:schemeClr val="accent1"/>
              </a:buClr>
              <a:buSzPts val="3600"/>
              <a:buNone/>
              <a:defRPr sz="3600">
                <a:solidFill>
                  <a:schemeClr val="accent1"/>
                </a:solidFill>
              </a:defRPr>
            </a:lvl7pPr>
            <a:lvl8pPr lvl="7" algn="r" rtl="0">
              <a:spcBef>
                <a:spcPts val="0"/>
              </a:spcBef>
              <a:spcAft>
                <a:spcPts val="0"/>
              </a:spcAft>
              <a:buClr>
                <a:schemeClr val="accent1"/>
              </a:buClr>
              <a:buSzPts val="3600"/>
              <a:buNone/>
              <a:defRPr sz="3600">
                <a:solidFill>
                  <a:schemeClr val="accent1"/>
                </a:solidFill>
              </a:defRPr>
            </a:lvl8pPr>
            <a:lvl9pPr lvl="8" algn="r" rtl="0">
              <a:spcBef>
                <a:spcPts val="0"/>
              </a:spcBef>
              <a:spcAft>
                <a:spcPts val="0"/>
              </a:spcAft>
              <a:buClr>
                <a:schemeClr val="accent1"/>
              </a:buClr>
              <a:buSzPts val="3600"/>
              <a:buNone/>
              <a:defRPr sz="3600">
                <a:solidFill>
                  <a:schemeClr val="accent1"/>
                </a:solidFill>
              </a:defRPr>
            </a:lvl9pPr>
          </a:lstStyle>
          <a:p>
            <a:endParaRPr/>
          </a:p>
        </p:txBody>
      </p:sp>
      <p:sp>
        <p:nvSpPr>
          <p:cNvPr id="84" name="Google Shape;84;p15"/>
          <p:cNvSpPr txBox="1">
            <a:spLocks noGrp="1"/>
          </p:cNvSpPr>
          <p:nvPr>
            <p:ph type="subTitle" idx="1"/>
          </p:nvPr>
        </p:nvSpPr>
        <p:spPr>
          <a:xfrm>
            <a:off x="723975" y="3902400"/>
            <a:ext cx="3447900" cy="66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700"/>
              <a:buFont typeface="Montserrat Medium"/>
              <a:buNone/>
              <a:defRPr>
                <a:solidFill>
                  <a:schemeClr val="accen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9pPr>
          </a:lstStyle>
          <a:p>
            <a:endParaRPr/>
          </a:p>
        </p:txBody>
      </p:sp>
      <p:sp>
        <p:nvSpPr>
          <p:cNvPr id="85" name="Google Shape;85;p15"/>
          <p:cNvSpPr txBox="1">
            <a:spLocks noGrp="1"/>
          </p:cNvSpPr>
          <p:nvPr>
            <p:ph type="title" idx="2" hasCustomPrompt="1"/>
          </p:nvPr>
        </p:nvSpPr>
        <p:spPr>
          <a:xfrm>
            <a:off x="723975" y="2488200"/>
            <a:ext cx="1302600" cy="847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6000"/>
              <a:buNone/>
              <a:defRPr sz="7200">
                <a:solidFill>
                  <a:schemeClr val="accent3"/>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86" name="Google Shape;86;p15"/>
          <p:cNvSpPr/>
          <p:nvPr/>
        </p:nvSpPr>
        <p:spPr>
          <a:xfrm rot="5400000">
            <a:off x="5170325" y="375525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rot="10800000">
            <a:off x="7092600" y="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4">
  <p:cSld name="CUSTOM_22">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4796325" y="2974675"/>
            <a:ext cx="3447900" cy="567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700"/>
              <a:buNone/>
              <a:defRPr sz="3600">
                <a:solidFill>
                  <a:schemeClr val="accent3"/>
                </a:solidFill>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90" name="Google Shape;90;p16"/>
          <p:cNvSpPr txBox="1">
            <a:spLocks noGrp="1"/>
          </p:cNvSpPr>
          <p:nvPr>
            <p:ph type="subTitle" idx="1"/>
          </p:nvPr>
        </p:nvSpPr>
        <p:spPr>
          <a:xfrm>
            <a:off x="4796325" y="3541675"/>
            <a:ext cx="3447900" cy="66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700"/>
              <a:buFont typeface="Montserrat Medium"/>
              <a:buNone/>
              <a:defRPr>
                <a:solidFill>
                  <a:schemeClr val="accent3"/>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a:endParaRPr/>
          </a:p>
        </p:txBody>
      </p:sp>
      <p:sp>
        <p:nvSpPr>
          <p:cNvPr id="91" name="Google Shape;91;p16"/>
          <p:cNvSpPr txBox="1">
            <a:spLocks noGrp="1"/>
          </p:cNvSpPr>
          <p:nvPr>
            <p:ph type="title" idx="2" hasCustomPrompt="1"/>
          </p:nvPr>
        </p:nvSpPr>
        <p:spPr>
          <a:xfrm>
            <a:off x="6941625" y="2127475"/>
            <a:ext cx="1302600" cy="847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7200">
                <a:solidFill>
                  <a:schemeClr val="accent5"/>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2" name="Google Shape;92;p16"/>
          <p:cNvSpPr/>
          <p:nvPr/>
        </p:nvSpPr>
        <p:spPr>
          <a:xfrm rot="10800000">
            <a:off x="6510000" y="0"/>
            <a:ext cx="2634000" cy="5343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6"/>
          <p:cNvSpPr/>
          <p:nvPr/>
        </p:nvSpPr>
        <p:spPr>
          <a:xfrm rot="10800000">
            <a:off x="0" y="4609200"/>
            <a:ext cx="2634000" cy="53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5">
  <p:cSld name="CUSTOM_23">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2631000" y="2381250"/>
            <a:ext cx="3882000" cy="56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sz="3600">
                <a:solidFill>
                  <a:schemeClr val="accent1"/>
                </a:solidFill>
              </a:defRPr>
            </a:lvl1pPr>
            <a:lvl2pPr lvl="1" algn="r" rtl="0">
              <a:spcBef>
                <a:spcPts val="0"/>
              </a:spcBef>
              <a:spcAft>
                <a:spcPts val="0"/>
              </a:spcAft>
              <a:buClr>
                <a:schemeClr val="accent1"/>
              </a:buClr>
              <a:buSzPts val="3600"/>
              <a:buNone/>
              <a:defRPr sz="3600">
                <a:solidFill>
                  <a:schemeClr val="accent1"/>
                </a:solidFill>
              </a:defRPr>
            </a:lvl2pPr>
            <a:lvl3pPr lvl="2" algn="r" rtl="0">
              <a:spcBef>
                <a:spcPts val="0"/>
              </a:spcBef>
              <a:spcAft>
                <a:spcPts val="0"/>
              </a:spcAft>
              <a:buClr>
                <a:schemeClr val="accent1"/>
              </a:buClr>
              <a:buSzPts val="3600"/>
              <a:buNone/>
              <a:defRPr sz="3600">
                <a:solidFill>
                  <a:schemeClr val="accent1"/>
                </a:solidFill>
              </a:defRPr>
            </a:lvl3pPr>
            <a:lvl4pPr lvl="3" algn="r" rtl="0">
              <a:spcBef>
                <a:spcPts val="0"/>
              </a:spcBef>
              <a:spcAft>
                <a:spcPts val="0"/>
              </a:spcAft>
              <a:buClr>
                <a:schemeClr val="accent1"/>
              </a:buClr>
              <a:buSzPts val="3600"/>
              <a:buNone/>
              <a:defRPr sz="3600">
                <a:solidFill>
                  <a:schemeClr val="accent1"/>
                </a:solidFill>
              </a:defRPr>
            </a:lvl4pPr>
            <a:lvl5pPr lvl="4" algn="r" rtl="0">
              <a:spcBef>
                <a:spcPts val="0"/>
              </a:spcBef>
              <a:spcAft>
                <a:spcPts val="0"/>
              </a:spcAft>
              <a:buClr>
                <a:schemeClr val="accent1"/>
              </a:buClr>
              <a:buSzPts val="3600"/>
              <a:buNone/>
              <a:defRPr sz="3600">
                <a:solidFill>
                  <a:schemeClr val="accent1"/>
                </a:solidFill>
              </a:defRPr>
            </a:lvl5pPr>
            <a:lvl6pPr lvl="5" algn="r" rtl="0">
              <a:spcBef>
                <a:spcPts val="0"/>
              </a:spcBef>
              <a:spcAft>
                <a:spcPts val="0"/>
              </a:spcAft>
              <a:buClr>
                <a:schemeClr val="accent1"/>
              </a:buClr>
              <a:buSzPts val="3600"/>
              <a:buNone/>
              <a:defRPr sz="3600">
                <a:solidFill>
                  <a:schemeClr val="accent1"/>
                </a:solidFill>
              </a:defRPr>
            </a:lvl6pPr>
            <a:lvl7pPr lvl="6" algn="r" rtl="0">
              <a:spcBef>
                <a:spcPts val="0"/>
              </a:spcBef>
              <a:spcAft>
                <a:spcPts val="0"/>
              </a:spcAft>
              <a:buClr>
                <a:schemeClr val="accent1"/>
              </a:buClr>
              <a:buSzPts val="3600"/>
              <a:buNone/>
              <a:defRPr sz="3600">
                <a:solidFill>
                  <a:schemeClr val="accent1"/>
                </a:solidFill>
              </a:defRPr>
            </a:lvl7pPr>
            <a:lvl8pPr lvl="7" algn="r" rtl="0">
              <a:spcBef>
                <a:spcPts val="0"/>
              </a:spcBef>
              <a:spcAft>
                <a:spcPts val="0"/>
              </a:spcAft>
              <a:buClr>
                <a:schemeClr val="accent1"/>
              </a:buClr>
              <a:buSzPts val="3600"/>
              <a:buNone/>
              <a:defRPr sz="3600">
                <a:solidFill>
                  <a:schemeClr val="accent1"/>
                </a:solidFill>
              </a:defRPr>
            </a:lvl8pPr>
            <a:lvl9pPr lvl="8" algn="r" rtl="0">
              <a:spcBef>
                <a:spcPts val="0"/>
              </a:spcBef>
              <a:spcAft>
                <a:spcPts val="0"/>
              </a:spcAft>
              <a:buClr>
                <a:schemeClr val="accent1"/>
              </a:buClr>
              <a:buSzPts val="3600"/>
              <a:buNone/>
              <a:defRPr sz="3600">
                <a:solidFill>
                  <a:schemeClr val="accent1"/>
                </a:solidFill>
              </a:defRPr>
            </a:lvl9pPr>
          </a:lstStyle>
          <a:p>
            <a:endParaRPr/>
          </a:p>
        </p:txBody>
      </p:sp>
      <p:sp>
        <p:nvSpPr>
          <p:cNvPr id="96" name="Google Shape;96;p17"/>
          <p:cNvSpPr txBox="1">
            <a:spLocks noGrp="1"/>
          </p:cNvSpPr>
          <p:nvPr>
            <p:ph type="subTitle" idx="1"/>
          </p:nvPr>
        </p:nvSpPr>
        <p:spPr>
          <a:xfrm>
            <a:off x="2848050" y="2948250"/>
            <a:ext cx="34479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700"/>
              <a:buFont typeface="Montserrat Medium"/>
              <a:buNone/>
              <a:defRPr>
                <a:solidFill>
                  <a:schemeClr val="accen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9pPr>
          </a:lstStyle>
          <a:p>
            <a:endParaRPr/>
          </a:p>
        </p:txBody>
      </p:sp>
      <p:sp>
        <p:nvSpPr>
          <p:cNvPr id="97" name="Google Shape;97;p17"/>
          <p:cNvSpPr txBox="1">
            <a:spLocks noGrp="1"/>
          </p:cNvSpPr>
          <p:nvPr>
            <p:ph type="title" idx="2" hasCustomPrompt="1"/>
          </p:nvPr>
        </p:nvSpPr>
        <p:spPr>
          <a:xfrm>
            <a:off x="3920700" y="1534050"/>
            <a:ext cx="1302600" cy="84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7200">
                <a:solidFill>
                  <a:schemeClr val="accent3"/>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98" name="Google Shape;98;p17"/>
          <p:cNvSpPr/>
          <p:nvPr/>
        </p:nvSpPr>
        <p:spPr>
          <a:xfrm rot="10800000">
            <a:off x="7092600" y="47914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rot="5400000">
            <a:off x="8328300" y="143125"/>
            <a:ext cx="10077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CUSTOM_11">
    <p:spTree>
      <p:nvGrpSpPr>
        <p:cNvPr id="1" name="Shape 100"/>
        <p:cNvGrpSpPr/>
        <p:nvPr/>
      </p:nvGrpSpPr>
      <p:grpSpPr>
        <a:xfrm>
          <a:off x="0" y="0"/>
          <a:ext cx="0" cy="0"/>
          <a:chOff x="0" y="0"/>
          <a:chExt cx="0" cy="0"/>
        </a:xfrm>
      </p:grpSpPr>
      <p:sp>
        <p:nvSpPr>
          <p:cNvPr id="101" name="Google Shape;10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02" name="Google Shape;102;p18"/>
          <p:cNvSpPr txBox="1">
            <a:spLocks noGrp="1"/>
          </p:cNvSpPr>
          <p:nvPr>
            <p:ph type="title"/>
          </p:nvPr>
        </p:nvSpPr>
        <p:spPr>
          <a:xfrm>
            <a:off x="1385250" y="3175325"/>
            <a:ext cx="4002900" cy="58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2800"/>
              <a:buNone/>
              <a:defRPr sz="2600" b="0">
                <a:solidFill>
                  <a:schemeClr val="accent4"/>
                </a:solidFill>
                <a:latin typeface="Playfair Display Medium"/>
                <a:ea typeface="Playfair Display Medium"/>
                <a:cs typeface="Playfair Display Medium"/>
                <a:sym typeface="Playfair Display Medium"/>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03" name="Google Shape;103;p18"/>
          <p:cNvSpPr txBox="1">
            <a:spLocks noGrp="1"/>
          </p:cNvSpPr>
          <p:nvPr>
            <p:ph type="title" idx="2"/>
          </p:nvPr>
        </p:nvSpPr>
        <p:spPr>
          <a:xfrm>
            <a:off x="1385250" y="1146300"/>
            <a:ext cx="4242900" cy="2088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3"/>
              </a:buClr>
              <a:buSzPts val="2800"/>
              <a:buNone/>
              <a:defRPr sz="2300" b="0">
                <a:solidFill>
                  <a:schemeClr val="accent3"/>
                </a:solidFill>
                <a:latin typeface="Montserrat"/>
                <a:ea typeface="Montserrat"/>
                <a:cs typeface="Montserrat"/>
                <a:sym typeface="Montserrat"/>
              </a:defRPr>
            </a:lvl1pPr>
            <a:lvl2pPr lvl="1">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2pPr>
            <a:lvl3pPr lvl="2">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3pPr>
            <a:lvl4pPr lvl="3">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4pPr>
            <a:lvl5pPr lvl="4">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5pPr>
            <a:lvl6pPr lvl="5">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6pPr>
            <a:lvl7pPr lvl="6">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7pPr>
            <a:lvl8pPr lvl="7">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8pPr>
            <a:lvl9pPr lvl="8">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9pPr>
          </a:lstStyle>
          <a:p>
            <a:endParaRPr/>
          </a:p>
        </p:txBody>
      </p:sp>
      <p:sp>
        <p:nvSpPr>
          <p:cNvPr id="104" name="Google Shape;104;p18"/>
          <p:cNvSpPr/>
          <p:nvPr/>
        </p:nvSpPr>
        <p:spPr>
          <a:xfrm rot="10800000">
            <a:off x="0" y="47914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rot="5400000">
            <a:off x="7185900" y="1234081"/>
            <a:ext cx="31896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1">
  <p:cSld name="CUSTOM_30">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4094100" y="3158625"/>
            <a:ext cx="4002900" cy="485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2800"/>
              <a:buNone/>
              <a:defRPr sz="2100">
                <a:solidFill>
                  <a:schemeClr val="accent4"/>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08" name="Google Shape;108;p19"/>
          <p:cNvSpPr txBox="1">
            <a:spLocks noGrp="1"/>
          </p:cNvSpPr>
          <p:nvPr>
            <p:ph type="title" idx="2"/>
          </p:nvPr>
        </p:nvSpPr>
        <p:spPr>
          <a:xfrm>
            <a:off x="3769350" y="1499175"/>
            <a:ext cx="4652400" cy="165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800"/>
              <a:buNone/>
              <a:defRPr sz="2300" b="0">
                <a:solidFill>
                  <a:schemeClr val="accent3"/>
                </a:solidFill>
                <a:latin typeface="Montserrat"/>
                <a:ea typeface="Montserrat"/>
                <a:cs typeface="Montserrat"/>
                <a:sym typeface="Montserrat"/>
              </a:defRPr>
            </a:lvl1pPr>
            <a:lvl2pPr lvl="1"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2pPr>
            <a:lvl3pPr lvl="2"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3pPr>
            <a:lvl4pPr lvl="3"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4pPr>
            <a:lvl5pPr lvl="4"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5pPr>
            <a:lvl6pPr lvl="5"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6pPr>
            <a:lvl7pPr lvl="6"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7pPr>
            <a:lvl8pPr lvl="7"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8pPr>
            <a:lvl9pPr lvl="8"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9pPr>
          </a:lstStyle>
          <a:p>
            <a:endParaRPr/>
          </a:p>
        </p:txBody>
      </p:sp>
      <p:sp>
        <p:nvSpPr>
          <p:cNvPr id="109" name="Google Shape;109;p19"/>
          <p:cNvSpPr/>
          <p:nvPr/>
        </p:nvSpPr>
        <p:spPr>
          <a:xfrm>
            <a:off x="7089900" y="-119"/>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5400000">
            <a:off x="-1234200" y="3187975"/>
            <a:ext cx="31896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11"/>
        <p:cNvGrpSpPr/>
        <p:nvPr/>
      </p:nvGrpSpPr>
      <p:grpSpPr>
        <a:xfrm>
          <a:off x="0" y="0"/>
          <a:ext cx="0" cy="0"/>
          <a:chOff x="0" y="0"/>
          <a:chExt cx="0" cy="0"/>
        </a:xfrm>
      </p:grpSpPr>
      <p:sp>
        <p:nvSpPr>
          <p:cNvPr id="112" name="Google Shape;112;p20"/>
          <p:cNvSpPr/>
          <p:nvPr/>
        </p:nvSpPr>
        <p:spPr>
          <a:xfrm>
            <a:off x="0" y="1295400"/>
            <a:ext cx="3771900" cy="3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txBox="1">
            <a:spLocks noGrp="1"/>
          </p:cNvSpPr>
          <p:nvPr>
            <p:ph type="title"/>
          </p:nvPr>
        </p:nvSpPr>
        <p:spPr>
          <a:xfrm>
            <a:off x="723975" y="1597200"/>
            <a:ext cx="2286000" cy="374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a:endParaRPr/>
          </a:p>
        </p:txBody>
      </p:sp>
      <p:sp>
        <p:nvSpPr>
          <p:cNvPr id="114" name="Google Shape;114;p20"/>
          <p:cNvSpPr txBox="1">
            <a:spLocks noGrp="1"/>
          </p:cNvSpPr>
          <p:nvPr>
            <p:ph type="body" idx="1"/>
          </p:nvPr>
        </p:nvSpPr>
        <p:spPr>
          <a:xfrm>
            <a:off x="704925" y="2225850"/>
            <a:ext cx="2705100" cy="1120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000000"/>
              </a:buClr>
              <a:buSzPts val="1400"/>
              <a:buChar char="●"/>
              <a:defRPr sz="1400">
                <a:solidFill>
                  <a:srgbClr val="000000"/>
                </a:solidFill>
              </a:defRPr>
            </a:lvl1pPr>
            <a:lvl2pPr marL="914400" lvl="1" indent="-317500">
              <a:spcBef>
                <a:spcPts val="1600"/>
              </a:spcBef>
              <a:spcAft>
                <a:spcPts val="0"/>
              </a:spcAft>
              <a:buClr>
                <a:srgbClr val="000000"/>
              </a:buClr>
              <a:buSzPts val="1400"/>
              <a:buChar char="○"/>
              <a:defRPr>
                <a:solidFill>
                  <a:srgbClr val="000000"/>
                </a:solidFill>
              </a:defRPr>
            </a:lvl2pPr>
            <a:lvl3pPr marL="1371600" lvl="2" indent="-317500">
              <a:spcBef>
                <a:spcPts val="1600"/>
              </a:spcBef>
              <a:spcAft>
                <a:spcPts val="0"/>
              </a:spcAft>
              <a:buClr>
                <a:srgbClr val="000000"/>
              </a:buClr>
              <a:buSzPts val="1400"/>
              <a:buChar char="■"/>
              <a:defRPr>
                <a:solidFill>
                  <a:srgbClr val="000000"/>
                </a:solidFill>
              </a:defRPr>
            </a:lvl3pPr>
            <a:lvl4pPr marL="1828800" lvl="3" indent="-317500">
              <a:spcBef>
                <a:spcPts val="1600"/>
              </a:spcBef>
              <a:spcAft>
                <a:spcPts val="0"/>
              </a:spcAft>
              <a:buClr>
                <a:srgbClr val="000000"/>
              </a:buClr>
              <a:buSzPts val="1400"/>
              <a:buChar char="●"/>
              <a:defRPr>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Clr>
                <a:srgbClr val="000000"/>
              </a:buClr>
              <a:buSzPts val="1400"/>
              <a:buChar char="■"/>
              <a:defRPr>
                <a:solidFill>
                  <a:srgbClr val="000000"/>
                </a:solidFill>
              </a:defRPr>
            </a:lvl9pPr>
          </a:lstStyle>
          <a:p>
            <a:endParaRPr/>
          </a:p>
        </p:txBody>
      </p:sp>
      <p:sp>
        <p:nvSpPr>
          <p:cNvPr id="115" name="Google Shape;115;p20"/>
          <p:cNvSpPr/>
          <p:nvPr/>
        </p:nvSpPr>
        <p:spPr>
          <a:xfrm rot="5400000">
            <a:off x="2742975" y="375525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0"/>
          <p:cNvSpPr/>
          <p:nvPr/>
        </p:nvSpPr>
        <p:spPr>
          <a:xfrm rot="10800000">
            <a:off x="7092600" y="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0" y="2305050"/>
            <a:ext cx="5181600" cy="24384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723975" y="2856900"/>
            <a:ext cx="4457700" cy="841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2700"/>
              <a:buNone/>
              <a:defRPr>
                <a:solidFill>
                  <a:schemeClr val="lt1"/>
                </a:solidFill>
              </a:defRPr>
            </a:lvl1pPr>
            <a:lvl2pPr lvl="1" algn="r">
              <a:spcBef>
                <a:spcPts val="0"/>
              </a:spcBef>
              <a:spcAft>
                <a:spcPts val="0"/>
              </a:spcAft>
              <a:buSzPts val="3600"/>
              <a:buNone/>
              <a:defRPr sz="3600"/>
            </a:lvl2pPr>
            <a:lvl3pPr lvl="2" algn="r">
              <a:spcBef>
                <a:spcPts val="0"/>
              </a:spcBef>
              <a:spcAft>
                <a:spcPts val="0"/>
              </a:spcAft>
              <a:buSzPts val="3600"/>
              <a:buNone/>
              <a:defRPr sz="3600"/>
            </a:lvl3pPr>
            <a:lvl4pPr lvl="3" algn="r">
              <a:spcBef>
                <a:spcPts val="0"/>
              </a:spcBef>
              <a:spcAft>
                <a:spcPts val="0"/>
              </a:spcAft>
              <a:buSzPts val="3600"/>
              <a:buNone/>
              <a:defRPr sz="3600"/>
            </a:lvl4pPr>
            <a:lvl5pPr lvl="4" algn="r">
              <a:spcBef>
                <a:spcPts val="0"/>
              </a:spcBef>
              <a:spcAft>
                <a:spcPts val="0"/>
              </a:spcAft>
              <a:buSzPts val="3600"/>
              <a:buNone/>
              <a:defRPr sz="3600"/>
            </a:lvl5pPr>
            <a:lvl6pPr lvl="5" algn="r">
              <a:spcBef>
                <a:spcPts val="0"/>
              </a:spcBef>
              <a:spcAft>
                <a:spcPts val="0"/>
              </a:spcAft>
              <a:buSzPts val="3600"/>
              <a:buNone/>
              <a:defRPr sz="3600"/>
            </a:lvl6pPr>
            <a:lvl7pPr lvl="6" algn="r">
              <a:spcBef>
                <a:spcPts val="0"/>
              </a:spcBef>
              <a:spcAft>
                <a:spcPts val="0"/>
              </a:spcAft>
              <a:buSzPts val="3600"/>
              <a:buNone/>
              <a:defRPr sz="3600"/>
            </a:lvl7pPr>
            <a:lvl8pPr lvl="7" algn="r">
              <a:spcBef>
                <a:spcPts val="0"/>
              </a:spcBef>
              <a:spcAft>
                <a:spcPts val="0"/>
              </a:spcAft>
              <a:buSzPts val="3600"/>
              <a:buNone/>
              <a:defRPr sz="3600"/>
            </a:lvl8pPr>
            <a:lvl9pPr lvl="8" algn="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
        <p:nvSpPr>
          <p:cNvPr id="20" name="Google Shape;20;p3"/>
          <p:cNvSpPr txBox="1">
            <a:spLocks noGrp="1"/>
          </p:cNvSpPr>
          <p:nvPr>
            <p:ph type="subTitle" idx="1"/>
          </p:nvPr>
        </p:nvSpPr>
        <p:spPr>
          <a:xfrm>
            <a:off x="723975" y="3512700"/>
            <a:ext cx="28224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700"/>
              <a:buFont typeface="Montserrat Medium"/>
              <a:buNone/>
              <a:defRPr sz="1600">
                <a:solidFill>
                  <a:schemeClr val="lt1"/>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a:endParaRPr/>
          </a:p>
        </p:txBody>
      </p:sp>
      <p:sp>
        <p:nvSpPr>
          <p:cNvPr id="21" name="Google Shape;21;p3"/>
          <p:cNvSpPr/>
          <p:nvPr/>
        </p:nvSpPr>
        <p:spPr>
          <a:xfrm rot="10800000">
            <a:off x="3871838" y="4422288"/>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8329200" y="143238"/>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45">
    <p:spTree>
      <p:nvGrpSpPr>
        <p:cNvPr id="1" name="Shape 117"/>
        <p:cNvGrpSpPr/>
        <p:nvPr/>
      </p:nvGrpSpPr>
      <p:grpSpPr>
        <a:xfrm>
          <a:off x="0" y="0"/>
          <a:ext cx="0" cy="0"/>
          <a:chOff x="0" y="0"/>
          <a:chExt cx="0" cy="0"/>
        </a:xfrm>
      </p:grpSpPr>
      <p:sp>
        <p:nvSpPr>
          <p:cNvPr id="118" name="Google Shape;118;p21"/>
          <p:cNvSpPr txBox="1">
            <a:spLocks noGrp="1"/>
          </p:cNvSpPr>
          <p:nvPr>
            <p:ph type="subTitle" idx="1"/>
          </p:nvPr>
        </p:nvSpPr>
        <p:spPr>
          <a:xfrm>
            <a:off x="764813" y="2571700"/>
            <a:ext cx="4084800" cy="94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21"/>
          <p:cNvSpPr txBox="1">
            <a:spLocks noGrp="1"/>
          </p:cNvSpPr>
          <p:nvPr>
            <p:ph type="title"/>
          </p:nvPr>
        </p:nvSpPr>
        <p:spPr>
          <a:xfrm>
            <a:off x="768788" y="1629800"/>
            <a:ext cx="4084800" cy="942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a:endParaRPr/>
          </a:p>
        </p:txBody>
      </p:sp>
      <p:sp>
        <p:nvSpPr>
          <p:cNvPr id="120" name="Google Shape;120;p21"/>
          <p:cNvSpPr/>
          <p:nvPr/>
        </p:nvSpPr>
        <p:spPr>
          <a:xfrm rot="10800000">
            <a:off x="-13725" y="4791600"/>
            <a:ext cx="31836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1">
    <p:spTree>
      <p:nvGrpSpPr>
        <p:cNvPr id="1" name="Shape 121"/>
        <p:cNvGrpSpPr/>
        <p:nvPr/>
      </p:nvGrpSpPr>
      <p:grpSpPr>
        <a:xfrm>
          <a:off x="0" y="0"/>
          <a:ext cx="0" cy="0"/>
          <a:chOff x="0" y="0"/>
          <a:chExt cx="0" cy="0"/>
        </a:xfrm>
      </p:grpSpPr>
      <p:sp>
        <p:nvSpPr>
          <p:cNvPr id="122" name="Google Shape;122;p22"/>
          <p:cNvSpPr/>
          <p:nvPr/>
        </p:nvSpPr>
        <p:spPr>
          <a:xfrm>
            <a:off x="5372100" y="543000"/>
            <a:ext cx="3771900" cy="327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txBox="1">
            <a:spLocks noGrp="1"/>
          </p:cNvSpPr>
          <p:nvPr>
            <p:ph type="title"/>
          </p:nvPr>
        </p:nvSpPr>
        <p:spPr>
          <a:xfrm>
            <a:off x="6115050" y="1143000"/>
            <a:ext cx="2286000" cy="374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2800"/>
              <a:buNone/>
              <a:defRPr>
                <a:solidFill>
                  <a:schemeClr val="accent3"/>
                </a:solidFill>
              </a:defRPr>
            </a:lvl1pPr>
            <a:lvl2pPr lvl="1" algn="r" rtl="0">
              <a:spcBef>
                <a:spcPts val="0"/>
              </a:spcBef>
              <a:spcAft>
                <a:spcPts val="0"/>
              </a:spcAft>
              <a:buSzPts val="2800"/>
              <a:buNone/>
              <a:defRPr>
                <a:latin typeface="Quicksand"/>
                <a:ea typeface="Quicksand"/>
                <a:cs typeface="Quicksand"/>
                <a:sym typeface="Quicksand"/>
              </a:defRPr>
            </a:lvl2pPr>
            <a:lvl3pPr lvl="2" algn="r" rtl="0">
              <a:spcBef>
                <a:spcPts val="0"/>
              </a:spcBef>
              <a:spcAft>
                <a:spcPts val="0"/>
              </a:spcAft>
              <a:buSzPts val="2800"/>
              <a:buNone/>
              <a:defRPr>
                <a:latin typeface="Quicksand"/>
                <a:ea typeface="Quicksand"/>
                <a:cs typeface="Quicksand"/>
                <a:sym typeface="Quicksand"/>
              </a:defRPr>
            </a:lvl3pPr>
            <a:lvl4pPr lvl="3" algn="r" rtl="0">
              <a:spcBef>
                <a:spcPts val="0"/>
              </a:spcBef>
              <a:spcAft>
                <a:spcPts val="0"/>
              </a:spcAft>
              <a:buSzPts val="2800"/>
              <a:buNone/>
              <a:defRPr>
                <a:latin typeface="Quicksand"/>
                <a:ea typeface="Quicksand"/>
                <a:cs typeface="Quicksand"/>
                <a:sym typeface="Quicksand"/>
              </a:defRPr>
            </a:lvl4pPr>
            <a:lvl5pPr lvl="4" algn="r" rtl="0">
              <a:spcBef>
                <a:spcPts val="0"/>
              </a:spcBef>
              <a:spcAft>
                <a:spcPts val="0"/>
              </a:spcAft>
              <a:buSzPts val="2800"/>
              <a:buNone/>
              <a:defRPr>
                <a:latin typeface="Quicksand"/>
                <a:ea typeface="Quicksand"/>
                <a:cs typeface="Quicksand"/>
                <a:sym typeface="Quicksand"/>
              </a:defRPr>
            </a:lvl5pPr>
            <a:lvl6pPr lvl="5" algn="r" rtl="0">
              <a:spcBef>
                <a:spcPts val="0"/>
              </a:spcBef>
              <a:spcAft>
                <a:spcPts val="0"/>
              </a:spcAft>
              <a:buSzPts val="2800"/>
              <a:buNone/>
              <a:defRPr>
                <a:latin typeface="Quicksand"/>
                <a:ea typeface="Quicksand"/>
                <a:cs typeface="Quicksand"/>
                <a:sym typeface="Quicksand"/>
              </a:defRPr>
            </a:lvl6pPr>
            <a:lvl7pPr lvl="6" algn="r" rtl="0">
              <a:spcBef>
                <a:spcPts val="0"/>
              </a:spcBef>
              <a:spcAft>
                <a:spcPts val="0"/>
              </a:spcAft>
              <a:buSzPts val="2800"/>
              <a:buNone/>
              <a:defRPr>
                <a:latin typeface="Quicksand"/>
                <a:ea typeface="Quicksand"/>
                <a:cs typeface="Quicksand"/>
                <a:sym typeface="Quicksand"/>
              </a:defRPr>
            </a:lvl7pPr>
            <a:lvl8pPr lvl="7" algn="r" rtl="0">
              <a:spcBef>
                <a:spcPts val="0"/>
              </a:spcBef>
              <a:spcAft>
                <a:spcPts val="0"/>
              </a:spcAft>
              <a:buSzPts val="2800"/>
              <a:buNone/>
              <a:defRPr>
                <a:latin typeface="Quicksand"/>
                <a:ea typeface="Quicksand"/>
                <a:cs typeface="Quicksand"/>
                <a:sym typeface="Quicksand"/>
              </a:defRPr>
            </a:lvl8pPr>
            <a:lvl9pPr lvl="8" algn="r" rtl="0">
              <a:spcBef>
                <a:spcPts val="0"/>
              </a:spcBef>
              <a:spcAft>
                <a:spcPts val="0"/>
              </a:spcAft>
              <a:buSzPts val="2800"/>
              <a:buNone/>
              <a:defRPr>
                <a:latin typeface="Quicksand"/>
                <a:ea typeface="Quicksand"/>
                <a:cs typeface="Quicksand"/>
                <a:sym typeface="Quicksand"/>
              </a:defRPr>
            </a:lvl9pPr>
          </a:lstStyle>
          <a:p>
            <a:endParaRPr/>
          </a:p>
        </p:txBody>
      </p:sp>
      <p:sp>
        <p:nvSpPr>
          <p:cNvPr id="124" name="Google Shape;124;p22"/>
          <p:cNvSpPr txBox="1">
            <a:spLocks noGrp="1"/>
          </p:cNvSpPr>
          <p:nvPr>
            <p:ph type="body" idx="1"/>
          </p:nvPr>
        </p:nvSpPr>
        <p:spPr>
          <a:xfrm>
            <a:off x="5715000" y="1771650"/>
            <a:ext cx="2705100" cy="11208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Clr>
                <a:srgbClr val="000000"/>
              </a:buClr>
              <a:buSzPts val="1400"/>
              <a:buChar char="●"/>
              <a:defRPr sz="1400">
                <a:solidFill>
                  <a:srgbClr val="000000"/>
                </a:solidFill>
              </a:defRPr>
            </a:lvl1pPr>
            <a:lvl2pPr marL="914400" lvl="1" indent="-317500" algn="r" rtl="0">
              <a:spcBef>
                <a:spcPts val="160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
        <p:nvSpPr>
          <p:cNvPr id="125" name="Google Shape;125;p22"/>
          <p:cNvSpPr/>
          <p:nvPr/>
        </p:nvSpPr>
        <p:spPr>
          <a:xfrm rot="10800000">
            <a:off x="4316925" y="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rot="5400000">
            <a:off x="-856675" y="394185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CUSTOM_28">
    <p:spTree>
      <p:nvGrpSpPr>
        <p:cNvPr id="1" name="Shape 127"/>
        <p:cNvGrpSpPr/>
        <p:nvPr/>
      </p:nvGrpSpPr>
      <p:grpSpPr>
        <a:xfrm>
          <a:off x="0" y="0"/>
          <a:ext cx="0" cy="0"/>
          <a:chOff x="0" y="0"/>
          <a:chExt cx="0" cy="0"/>
        </a:xfrm>
      </p:grpSpPr>
      <p:sp>
        <p:nvSpPr>
          <p:cNvPr id="128" name="Google Shape;128;p23"/>
          <p:cNvSpPr txBox="1">
            <a:spLocks noGrp="1"/>
          </p:cNvSpPr>
          <p:nvPr>
            <p:ph type="subTitle" idx="1"/>
          </p:nvPr>
        </p:nvSpPr>
        <p:spPr>
          <a:xfrm>
            <a:off x="1377038" y="2416200"/>
            <a:ext cx="4084800" cy="85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3"/>
          <p:cNvSpPr txBox="1">
            <a:spLocks noGrp="1"/>
          </p:cNvSpPr>
          <p:nvPr>
            <p:ph type="title"/>
          </p:nvPr>
        </p:nvSpPr>
        <p:spPr>
          <a:xfrm>
            <a:off x="1381013" y="1876800"/>
            <a:ext cx="4084800" cy="53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800"/>
              <a:buNone/>
              <a:defRPr>
                <a:solidFill>
                  <a:schemeClr val="accent3"/>
                </a:solidFill>
              </a:defRPr>
            </a:lvl1pPr>
            <a:lvl2pPr lvl="1"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a:endParaRPr/>
          </a:p>
        </p:txBody>
      </p:sp>
      <p:sp>
        <p:nvSpPr>
          <p:cNvPr id="130" name="Google Shape;130;p23"/>
          <p:cNvSpPr/>
          <p:nvPr/>
        </p:nvSpPr>
        <p:spPr>
          <a:xfrm>
            <a:off x="2651250" y="-125"/>
            <a:ext cx="64926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a:off x="0" y="4422300"/>
            <a:ext cx="31896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5">
  <p:cSld name="CUSTOM_35">
    <p:spTree>
      <p:nvGrpSpPr>
        <p:cNvPr id="1" name="Shape 132"/>
        <p:cNvGrpSpPr/>
        <p:nvPr/>
      </p:nvGrpSpPr>
      <p:grpSpPr>
        <a:xfrm>
          <a:off x="0" y="0"/>
          <a:ext cx="0" cy="0"/>
          <a:chOff x="0" y="0"/>
          <a:chExt cx="0" cy="0"/>
        </a:xfrm>
      </p:grpSpPr>
      <p:sp>
        <p:nvSpPr>
          <p:cNvPr id="133" name="Google Shape;133;p24"/>
          <p:cNvSpPr txBox="1">
            <a:spLocks noGrp="1"/>
          </p:cNvSpPr>
          <p:nvPr>
            <p:ph type="subTitle" idx="1"/>
          </p:nvPr>
        </p:nvSpPr>
        <p:spPr>
          <a:xfrm>
            <a:off x="1090975" y="1891963"/>
            <a:ext cx="3672000" cy="189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34" name="Google Shape;134;p24"/>
          <p:cNvSpPr txBox="1">
            <a:spLocks noGrp="1"/>
          </p:cNvSpPr>
          <p:nvPr>
            <p:ph type="title"/>
          </p:nvPr>
        </p:nvSpPr>
        <p:spPr>
          <a:xfrm>
            <a:off x="1094537" y="1352563"/>
            <a:ext cx="3672000" cy="539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800"/>
              <a:buNone/>
              <a:defRPr>
                <a:solidFill>
                  <a:schemeClr val="accent3"/>
                </a:solidFill>
              </a:defRPr>
            </a:lvl1pPr>
            <a:lvl2pPr lvl="1"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algn="ctr"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6">
  <p:cSld name="CUSTOM_39">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37" name="Google Shape;137;p25"/>
          <p:cNvSpPr txBox="1">
            <a:spLocks noGrp="1"/>
          </p:cNvSpPr>
          <p:nvPr>
            <p:ph type="title" idx="2"/>
          </p:nvPr>
        </p:nvSpPr>
        <p:spPr>
          <a:xfrm>
            <a:off x="737400" y="1033275"/>
            <a:ext cx="3834600" cy="353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Char char="●"/>
              <a:defRPr sz="1400" b="0">
                <a:latin typeface="Montserrat"/>
                <a:ea typeface="Montserrat"/>
                <a:cs typeface="Montserrat"/>
                <a:sym typeface="Montserrat"/>
              </a:defRPr>
            </a:lvl1pPr>
            <a:lvl2pPr lvl="1" rtl="0">
              <a:spcBef>
                <a:spcPts val="0"/>
              </a:spcBef>
              <a:spcAft>
                <a:spcPts val="0"/>
              </a:spcAft>
              <a:buSzPts val="1400"/>
              <a:buFont typeface="Montserrat"/>
              <a:buChar char="○"/>
              <a:defRPr sz="1400">
                <a:latin typeface="Montserrat"/>
                <a:ea typeface="Montserrat"/>
                <a:cs typeface="Montserrat"/>
                <a:sym typeface="Montserrat"/>
              </a:defRPr>
            </a:lvl2pPr>
            <a:lvl3pPr lvl="2" rtl="0">
              <a:spcBef>
                <a:spcPts val="0"/>
              </a:spcBef>
              <a:spcAft>
                <a:spcPts val="0"/>
              </a:spcAft>
              <a:buSzPts val="1400"/>
              <a:buFont typeface="Montserrat"/>
              <a:buChar char="■"/>
              <a:defRPr sz="1400">
                <a:latin typeface="Montserrat"/>
                <a:ea typeface="Montserrat"/>
                <a:cs typeface="Montserrat"/>
                <a:sym typeface="Montserrat"/>
              </a:defRPr>
            </a:lvl3pPr>
            <a:lvl4pPr lvl="3" rtl="0">
              <a:spcBef>
                <a:spcPts val="0"/>
              </a:spcBef>
              <a:spcAft>
                <a:spcPts val="0"/>
              </a:spcAft>
              <a:buSzPts val="1400"/>
              <a:buFont typeface="Montserrat"/>
              <a:buChar char="●"/>
              <a:defRPr sz="1400">
                <a:latin typeface="Montserrat"/>
                <a:ea typeface="Montserrat"/>
                <a:cs typeface="Montserrat"/>
                <a:sym typeface="Montserrat"/>
              </a:defRPr>
            </a:lvl4pPr>
            <a:lvl5pPr lvl="4" rtl="0">
              <a:spcBef>
                <a:spcPts val="0"/>
              </a:spcBef>
              <a:spcAft>
                <a:spcPts val="0"/>
              </a:spcAft>
              <a:buSzPts val="1400"/>
              <a:buFont typeface="Montserrat"/>
              <a:buChar char="○"/>
              <a:defRPr sz="1400">
                <a:latin typeface="Montserrat"/>
                <a:ea typeface="Montserrat"/>
                <a:cs typeface="Montserrat"/>
                <a:sym typeface="Montserrat"/>
              </a:defRPr>
            </a:lvl5pPr>
            <a:lvl6pPr lvl="5" rtl="0">
              <a:spcBef>
                <a:spcPts val="0"/>
              </a:spcBef>
              <a:spcAft>
                <a:spcPts val="0"/>
              </a:spcAft>
              <a:buSzPts val="1400"/>
              <a:buFont typeface="Montserrat"/>
              <a:buChar char="■"/>
              <a:defRPr sz="1400">
                <a:latin typeface="Montserrat"/>
                <a:ea typeface="Montserrat"/>
                <a:cs typeface="Montserrat"/>
                <a:sym typeface="Montserrat"/>
              </a:defRPr>
            </a:lvl6pPr>
            <a:lvl7pPr lvl="6" rtl="0">
              <a:spcBef>
                <a:spcPts val="0"/>
              </a:spcBef>
              <a:spcAft>
                <a:spcPts val="0"/>
              </a:spcAft>
              <a:buSzPts val="1400"/>
              <a:buFont typeface="Montserrat"/>
              <a:buChar char="●"/>
              <a:defRPr sz="1400">
                <a:latin typeface="Montserrat"/>
                <a:ea typeface="Montserrat"/>
                <a:cs typeface="Montserrat"/>
                <a:sym typeface="Montserrat"/>
              </a:defRPr>
            </a:lvl7pPr>
            <a:lvl8pPr lvl="7" rtl="0">
              <a:spcBef>
                <a:spcPts val="0"/>
              </a:spcBef>
              <a:spcAft>
                <a:spcPts val="0"/>
              </a:spcAft>
              <a:buSzPts val="1400"/>
              <a:buFont typeface="Montserrat"/>
              <a:buChar char="○"/>
              <a:defRPr sz="1400">
                <a:latin typeface="Montserrat"/>
                <a:ea typeface="Montserrat"/>
                <a:cs typeface="Montserrat"/>
                <a:sym typeface="Montserrat"/>
              </a:defRPr>
            </a:lvl8pPr>
            <a:lvl9pPr lvl="8" rtl="0">
              <a:spcBef>
                <a:spcPts val="0"/>
              </a:spcBef>
              <a:spcAft>
                <a:spcPts val="0"/>
              </a:spcAft>
              <a:buSzPts val="1400"/>
              <a:buFont typeface="Montserrat"/>
              <a:buChar char="■"/>
              <a:defRPr sz="1400">
                <a:latin typeface="Montserrat"/>
                <a:ea typeface="Montserrat"/>
                <a:cs typeface="Montserrat"/>
                <a:sym typeface="Montserrat"/>
              </a:defRPr>
            </a:lvl9pPr>
          </a:lstStyle>
          <a:p>
            <a:endParaRPr/>
          </a:p>
        </p:txBody>
      </p:sp>
      <p:sp>
        <p:nvSpPr>
          <p:cNvPr id="138" name="Google Shape;138;p25"/>
          <p:cNvSpPr/>
          <p:nvPr/>
        </p:nvSpPr>
        <p:spPr>
          <a:xfrm rot="5400000">
            <a:off x="7753050" y="66705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5"/>
          <p:cNvSpPr/>
          <p:nvPr/>
        </p:nvSpPr>
        <p:spPr>
          <a:xfrm rot="10800000">
            <a:off x="-12" y="4791600"/>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7">
  <p:cSld name="CUSTOM_40">
    <p:spTree>
      <p:nvGrpSpPr>
        <p:cNvPr id="1" name="Shape 140"/>
        <p:cNvGrpSpPr/>
        <p:nvPr/>
      </p:nvGrpSpPr>
      <p:grpSpPr>
        <a:xfrm>
          <a:off x="0" y="0"/>
          <a:ext cx="0" cy="0"/>
          <a:chOff x="0" y="0"/>
          <a:chExt cx="0" cy="0"/>
        </a:xfrm>
      </p:grpSpPr>
      <p:sp>
        <p:nvSpPr>
          <p:cNvPr id="141" name="Google Shape;141;p26"/>
          <p:cNvSpPr txBox="1">
            <a:spLocks noGrp="1"/>
          </p:cNvSpPr>
          <p:nvPr>
            <p:ph type="subTitle" idx="1"/>
          </p:nvPr>
        </p:nvSpPr>
        <p:spPr>
          <a:xfrm>
            <a:off x="814425" y="2212950"/>
            <a:ext cx="4084800" cy="128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6"/>
          <p:cNvSpPr txBox="1">
            <a:spLocks noGrp="1"/>
          </p:cNvSpPr>
          <p:nvPr>
            <p:ph type="title"/>
          </p:nvPr>
        </p:nvSpPr>
        <p:spPr>
          <a:xfrm>
            <a:off x="814425" y="1641450"/>
            <a:ext cx="4084800" cy="571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800"/>
              <a:buNone/>
              <a:defRPr sz="3200">
                <a:solidFill>
                  <a:schemeClr val="accent3"/>
                </a:solidFill>
              </a:defRPr>
            </a:lvl1pPr>
            <a:lvl2pPr lvl="1"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8">
  <p:cSld name="CUSTOM_43">
    <p:spTree>
      <p:nvGrpSpPr>
        <p:cNvPr id="1" name="Shape 143"/>
        <p:cNvGrpSpPr/>
        <p:nvPr/>
      </p:nvGrpSpPr>
      <p:grpSpPr>
        <a:xfrm>
          <a:off x="0" y="0"/>
          <a:ext cx="0" cy="0"/>
          <a:chOff x="0" y="0"/>
          <a:chExt cx="0" cy="0"/>
        </a:xfrm>
      </p:grpSpPr>
      <p:sp>
        <p:nvSpPr>
          <p:cNvPr id="144" name="Google Shape;144;p27"/>
          <p:cNvSpPr txBox="1">
            <a:spLocks noGrp="1"/>
          </p:cNvSpPr>
          <p:nvPr>
            <p:ph type="subTitle" idx="1"/>
          </p:nvPr>
        </p:nvSpPr>
        <p:spPr>
          <a:xfrm>
            <a:off x="1586250" y="3356050"/>
            <a:ext cx="5971500" cy="103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800"/>
              <a:buNone/>
              <a:defRPr>
                <a:solidFill>
                  <a:schemeClr val="accent2"/>
                </a:solidFill>
              </a:defRPr>
            </a:lvl1pPr>
            <a:lvl2pPr lvl="1" algn="ctr" rtl="0">
              <a:lnSpc>
                <a:spcPct val="100000"/>
              </a:lnSpc>
              <a:spcBef>
                <a:spcPts val="0"/>
              </a:spcBef>
              <a:spcAft>
                <a:spcPts val="0"/>
              </a:spcAft>
              <a:buClr>
                <a:schemeClr val="accent2"/>
              </a:buClr>
              <a:buSzPts val="1400"/>
              <a:buNone/>
              <a:defRPr>
                <a:solidFill>
                  <a:schemeClr val="accent2"/>
                </a:solidFill>
              </a:defRPr>
            </a:lvl2pPr>
            <a:lvl3pPr lvl="2" algn="ctr" rtl="0">
              <a:lnSpc>
                <a:spcPct val="100000"/>
              </a:lnSpc>
              <a:spcBef>
                <a:spcPts val="0"/>
              </a:spcBef>
              <a:spcAft>
                <a:spcPts val="0"/>
              </a:spcAft>
              <a:buClr>
                <a:schemeClr val="accent2"/>
              </a:buClr>
              <a:buSzPts val="1400"/>
              <a:buNone/>
              <a:defRPr>
                <a:solidFill>
                  <a:schemeClr val="accent2"/>
                </a:solidFill>
              </a:defRPr>
            </a:lvl3pPr>
            <a:lvl4pPr lvl="3" algn="ctr" rtl="0">
              <a:lnSpc>
                <a:spcPct val="100000"/>
              </a:lnSpc>
              <a:spcBef>
                <a:spcPts val="0"/>
              </a:spcBef>
              <a:spcAft>
                <a:spcPts val="0"/>
              </a:spcAft>
              <a:buClr>
                <a:schemeClr val="accent2"/>
              </a:buClr>
              <a:buSzPts val="1400"/>
              <a:buNone/>
              <a:defRPr>
                <a:solidFill>
                  <a:schemeClr val="accent2"/>
                </a:solidFill>
              </a:defRPr>
            </a:lvl4pPr>
            <a:lvl5pPr lvl="4" algn="ctr" rtl="0">
              <a:lnSpc>
                <a:spcPct val="100000"/>
              </a:lnSpc>
              <a:spcBef>
                <a:spcPts val="0"/>
              </a:spcBef>
              <a:spcAft>
                <a:spcPts val="0"/>
              </a:spcAft>
              <a:buClr>
                <a:schemeClr val="accent2"/>
              </a:buClr>
              <a:buSzPts val="1400"/>
              <a:buNone/>
              <a:defRPr>
                <a:solidFill>
                  <a:schemeClr val="accent2"/>
                </a:solidFill>
              </a:defRPr>
            </a:lvl5pPr>
            <a:lvl6pPr lvl="5" algn="ctr" rtl="0">
              <a:lnSpc>
                <a:spcPct val="100000"/>
              </a:lnSpc>
              <a:spcBef>
                <a:spcPts val="0"/>
              </a:spcBef>
              <a:spcAft>
                <a:spcPts val="0"/>
              </a:spcAft>
              <a:buClr>
                <a:schemeClr val="accent2"/>
              </a:buClr>
              <a:buSzPts val="1400"/>
              <a:buNone/>
              <a:defRPr>
                <a:solidFill>
                  <a:schemeClr val="accent2"/>
                </a:solidFill>
              </a:defRPr>
            </a:lvl6pPr>
            <a:lvl7pPr lvl="6" algn="ctr" rtl="0">
              <a:lnSpc>
                <a:spcPct val="100000"/>
              </a:lnSpc>
              <a:spcBef>
                <a:spcPts val="0"/>
              </a:spcBef>
              <a:spcAft>
                <a:spcPts val="0"/>
              </a:spcAft>
              <a:buClr>
                <a:schemeClr val="accent2"/>
              </a:buClr>
              <a:buSzPts val="1400"/>
              <a:buNone/>
              <a:defRPr>
                <a:solidFill>
                  <a:schemeClr val="accent2"/>
                </a:solidFill>
              </a:defRPr>
            </a:lvl7pPr>
            <a:lvl8pPr lvl="7" algn="ctr" rtl="0">
              <a:lnSpc>
                <a:spcPct val="100000"/>
              </a:lnSpc>
              <a:spcBef>
                <a:spcPts val="0"/>
              </a:spcBef>
              <a:spcAft>
                <a:spcPts val="0"/>
              </a:spcAft>
              <a:buClr>
                <a:schemeClr val="accent2"/>
              </a:buClr>
              <a:buSzPts val="1400"/>
              <a:buNone/>
              <a:defRPr>
                <a:solidFill>
                  <a:schemeClr val="accent2"/>
                </a:solidFill>
              </a:defRPr>
            </a:lvl8pPr>
            <a:lvl9pPr lvl="8" algn="ctr" rtl="0">
              <a:lnSpc>
                <a:spcPct val="100000"/>
              </a:lnSpc>
              <a:spcBef>
                <a:spcPts val="0"/>
              </a:spcBef>
              <a:spcAft>
                <a:spcPts val="0"/>
              </a:spcAft>
              <a:buClr>
                <a:schemeClr val="accent2"/>
              </a:buClr>
              <a:buSzPts val="1400"/>
              <a:buNone/>
              <a:defRPr>
                <a:solidFill>
                  <a:schemeClr val="accent2"/>
                </a:solidFill>
              </a:defRPr>
            </a:lvl9pPr>
          </a:lstStyle>
          <a:p>
            <a:endParaRPr/>
          </a:p>
        </p:txBody>
      </p:sp>
      <p:sp>
        <p:nvSpPr>
          <p:cNvPr id="145" name="Google Shape;145;p27"/>
          <p:cNvSpPr txBox="1">
            <a:spLocks noGrp="1"/>
          </p:cNvSpPr>
          <p:nvPr>
            <p:ph type="title"/>
          </p:nvPr>
        </p:nvSpPr>
        <p:spPr>
          <a:xfrm>
            <a:off x="2529600" y="2784550"/>
            <a:ext cx="4084800" cy="57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800"/>
              <a:buNone/>
              <a:defRPr sz="3200">
                <a:solidFill>
                  <a:schemeClr val="accent2"/>
                </a:solidFill>
              </a:defRPr>
            </a:lvl1pPr>
            <a:lvl2pPr lvl="1"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2pPr>
            <a:lvl3pPr lvl="2"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3pPr>
            <a:lvl4pPr lvl="3"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4pPr>
            <a:lvl5pPr lvl="4"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5pPr>
            <a:lvl6pPr lvl="5"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6pPr>
            <a:lvl7pPr lvl="6"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7pPr>
            <a:lvl8pPr lvl="7"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8pPr>
            <a:lvl9pPr lvl="8"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9pPr>
          </a:lstStyle>
          <a:p>
            <a:endParaRPr/>
          </a:p>
        </p:txBody>
      </p:sp>
      <p:sp>
        <p:nvSpPr>
          <p:cNvPr id="146" name="Google Shape;146;p27"/>
          <p:cNvSpPr/>
          <p:nvPr/>
        </p:nvSpPr>
        <p:spPr>
          <a:xfrm rot="5400000">
            <a:off x="-143250" y="143238"/>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9">
  <p:cSld name="CUSTOM_44">
    <p:spTree>
      <p:nvGrpSpPr>
        <p:cNvPr id="1" name="Shape 147"/>
        <p:cNvGrpSpPr/>
        <p:nvPr/>
      </p:nvGrpSpPr>
      <p:grpSpPr>
        <a:xfrm>
          <a:off x="0" y="0"/>
          <a:ext cx="0" cy="0"/>
          <a:chOff x="0" y="0"/>
          <a:chExt cx="0" cy="0"/>
        </a:xfrm>
      </p:grpSpPr>
      <p:sp>
        <p:nvSpPr>
          <p:cNvPr id="148" name="Google Shape;148;p28"/>
          <p:cNvSpPr txBox="1">
            <a:spLocks noGrp="1"/>
          </p:cNvSpPr>
          <p:nvPr>
            <p:ph type="body" idx="1"/>
          </p:nvPr>
        </p:nvSpPr>
        <p:spPr>
          <a:xfrm>
            <a:off x="721950" y="1662150"/>
            <a:ext cx="4180200" cy="2403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149" name="Google Shape;149;p28"/>
          <p:cNvSpPr txBox="1">
            <a:spLocks noGrp="1"/>
          </p:cNvSpPr>
          <p:nvPr>
            <p:ph type="title"/>
          </p:nvPr>
        </p:nvSpPr>
        <p:spPr>
          <a:xfrm>
            <a:off x="725925" y="1077750"/>
            <a:ext cx="4180200" cy="58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50" name="Google Shape;150;p28"/>
          <p:cNvSpPr/>
          <p:nvPr/>
        </p:nvSpPr>
        <p:spPr>
          <a:xfrm rot="10800000">
            <a:off x="2257425" y="4422300"/>
            <a:ext cx="3023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723975" y="361950"/>
            <a:ext cx="8520600" cy="58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53" name="Google Shape;153;p29"/>
          <p:cNvSpPr txBox="1">
            <a:spLocks noGrp="1"/>
          </p:cNvSpPr>
          <p:nvPr>
            <p:ph type="title" idx="2" hasCustomPrompt="1"/>
          </p:nvPr>
        </p:nvSpPr>
        <p:spPr>
          <a:xfrm>
            <a:off x="723975" y="147140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54" name="Google Shape;154;p29"/>
          <p:cNvSpPr txBox="1">
            <a:spLocks noGrp="1"/>
          </p:cNvSpPr>
          <p:nvPr>
            <p:ph type="title" idx="3"/>
          </p:nvPr>
        </p:nvSpPr>
        <p:spPr>
          <a:xfrm>
            <a:off x="1741350" y="113790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55" name="Google Shape;155;p29"/>
          <p:cNvSpPr txBox="1">
            <a:spLocks noGrp="1"/>
          </p:cNvSpPr>
          <p:nvPr>
            <p:ph type="title" idx="4"/>
          </p:nvPr>
        </p:nvSpPr>
        <p:spPr>
          <a:xfrm>
            <a:off x="1741350" y="152285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56" name="Google Shape;156;p29"/>
          <p:cNvSpPr txBox="1">
            <a:spLocks noGrp="1"/>
          </p:cNvSpPr>
          <p:nvPr>
            <p:ph type="title" idx="5" hasCustomPrompt="1"/>
          </p:nvPr>
        </p:nvSpPr>
        <p:spPr>
          <a:xfrm>
            <a:off x="723975" y="2698375"/>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57" name="Google Shape;157;p29"/>
          <p:cNvSpPr txBox="1">
            <a:spLocks noGrp="1"/>
          </p:cNvSpPr>
          <p:nvPr>
            <p:ph type="title" idx="6"/>
          </p:nvPr>
        </p:nvSpPr>
        <p:spPr>
          <a:xfrm>
            <a:off x="1741350" y="2364875"/>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58" name="Google Shape;158;p29"/>
          <p:cNvSpPr txBox="1">
            <a:spLocks noGrp="1"/>
          </p:cNvSpPr>
          <p:nvPr>
            <p:ph type="title" idx="7"/>
          </p:nvPr>
        </p:nvSpPr>
        <p:spPr>
          <a:xfrm>
            <a:off x="1741350" y="2749825"/>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59" name="Google Shape;159;p29"/>
          <p:cNvSpPr txBox="1">
            <a:spLocks noGrp="1"/>
          </p:cNvSpPr>
          <p:nvPr>
            <p:ph type="title" idx="8" hasCustomPrompt="1"/>
          </p:nvPr>
        </p:nvSpPr>
        <p:spPr>
          <a:xfrm>
            <a:off x="723975" y="392535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0" name="Google Shape;160;p29"/>
          <p:cNvSpPr txBox="1">
            <a:spLocks noGrp="1"/>
          </p:cNvSpPr>
          <p:nvPr>
            <p:ph type="title" idx="9"/>
          </p:nvPr>
        </p:nvSpPr>
        <p:spPr>
          <a:xfrm>
            <a:off x="1741350" y="359185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61" name="Google Shape;161;p29"/>
          <p:cNvSpPr txBox="1">
            <a:spLocks noGrp="1"/>
          </p:cNvSpPr>
          <p:nvPr>
            <p:ph type="title" idx="13"/>
          </p:nvPr>
        </p:nvSpPr>
        <p:spPr>
          <a:xfrm>
            <a:off x="1741350" y="397680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62" name="Google Shape;162;p29"/>
          <p:cNvSpPr txBox="1">
            <a:spLocks noGrp="1"/>
          </p:cNvSpPr>
          <p:nvPr>
            <p:ph type="title" idx="14" hasCustomPrompt="1"/>
          </p:nvPr>
        </p:nvSpPr>
        <p:spPr>
          <a:xfrm>
            <a:off x="4950075" y="147140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3" name="Google Shape;163;p29"/>
          <p:cNvSpPr txBox="1">
            <a:spLocks noGrp="1"/>
          </p:cNvSpPr>
          <p:nvPr>
            <p:ph type="title" idx="15"/>
          </p:nvPr>
        </p:nvSpPr>
        <p:spPr>
          <a:xfrm>
            <a:off x="5967438" y="113790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64" name="Google Shape;164;p29"/>
          <p:cNvSpPr txBox="1">
            <a:spLocks noGrp="1"/>
          </p:cNvSpPr>
          <p:nvPr>
            <p:ph type="title" idx="16"/>
          </p:nvPr>
        </p:nvSpPr>
        <p:spPr>
          <a:xfrm>
            <a:off x="5967450" y="152285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65" name="Google Shape;165;p29"/>
          <p:cNvSpPr txBox="1">
            <a:spLocks noGrp="1"/>
          </p:cNvSpPr>
          <p:nvPr>
            <p:ph type="title" idx="17" hasCustomPrompt="1"/>
          </p:nvPr>
        </p:nvSpPr>
        <p:spPr>
          <a:xfrm>
            <a:off x="4950075" y="2698375"/>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6" name="Google Shape;166;p29"/>
          <p:cNvSpPr txBox="1">
            <a:spLocks noGrp="1"/>
          </p:cNvSpPr>
          <p:nvPr>
            <p:ph type="title" idx="18"/>
          </p:nvPr>
        </p:nvSpPr>
        <p:spPr>
          <a:xfrm>
            <a:off x="5967438" y="2364875"/>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67" name="Google Shape;167;p29"/>
          <p:cNvSpPr txBox="1">
            <a:spLocks noGrp="1"/>
          </p:cNvSpPr>
          <p:nvPr>
            <p:ph type="title" idx="19"/>
          </p:nvPr>
        </p:nvSpPr>
        <p:spPr>
          <a:xfrm>
            <a:off x="5967450" y="2749825"/>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68" name="Google Shape;168;p29"/>
          <p:cNvSpPr txBox="1">
            <a:spLocks noGrp="1"/>
          </p:cNvSpPr>
          <p:nvPr>
            <p:ph type="title" idx="20" hasCustomPrompt="1"/>
          </p:nvPr>
        </p:nvSpPr>
        <p:spPr>
          <a:xfrm>
            <a:off x="4950075" y="392535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9" name="Google Shape;169;p29"/>
          <p:cNvSpPr txBox="1">
            <a:spLocks noGrp="1"/>
          </p:cNvSpPr>
          <p:nvPr>
            <p:ph type="title" idx="21"/>
          </p:nvPr>
        </p:nvSpPr>
        <p:spPr>
          <a:xfrm>
            <a:off x="5967438" y="359185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70" name="Google Shape;170;p29"/>
          <p:cNvSpPr txBox="1">
            <a:spLocks noGrp="1"/>
          </p:cNvSpPr>
          <p:nvPr>
            <p:ph type="title" idx="22"/>
          </p:nvPr>
        </p:nvSpPr>
        <p:spPr>
          <a:xfrm>
            <a:off x="5967450" y="397680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able of contents 1">
  <p:cSld name="CUSTOM_19">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723975" y="361950"/>
            <a:ext cx="7696200" cy="58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73" name="Google Shape;173;p30"/>
          <p:cNvSpPr txBox="1">
            <a:spLocks noGrp="1"/>
          </p:cNvSpPr>
          <p:nvPr>
            <p:ph type="title" idx="2" hasCustomPrompt="1"/>
          </p:nvPr>
        </p:nvSpPr>
        <p:spPr>
          <a:xfrm>
            <a:off x="781163" y="1192613"/>
            <a:ext cx="859500" cy="50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74" name="Google Shape;174;p30"/>
          <p:cNvSpPr txBox="1">
            <a:spLocks noGrp="1"/>
          </p:cNvSpPr>
          <p:nvPr>
            <p:ph type="title" idx="3"/>
          </p:nvPr>
        </p:nvSpPr>
        <p:spPr>
          <a:xfrm>
            <a:off x="781163" y="1695413"/>
            <a:ext cx="24525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75" name="Google Shape;175;p30"/>
          <p:cNvSpPr txBox="1">
            <a:spLocks noGrp="1"/>
          </p:cNvSpPr>
          <p:nvPr>
            <p:ph type="title" idx="4"/>
          </p:nvPr>
        </p:nvSpPr>
        <p:spPr>
          <a:xfrm>
            <a:off x="781163" y="2080363"/>
            <a:ext cx="24507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76" name="Google Shape;176;p30"/>
          <p:cNvSpPr txBox="1">
            <a:spLocks noGrp="1"/>
          </p:cNvSpPr>
          <p:nvPr>
            <p:ph type="title" idx="5" hasCustomPrompt="1"/>
          </p:nvPr>
        </p:nvSpPr>
        <p:spPr>
          <a:xfrm>
            <a:off x="3345750" y="1192613"/>
            <a:ext cx="859500" cy="50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77" name="Google Shape;177;p30"/>
          <p:cNvSpPr txBox="1">
            <a:spLocks noGrp="1"/>
          </p:cNvSpPr>
          <p:nvPr>
            <p:ph type="title" idx="6"/>
          </p:nvPr>
        </p:nvSpPr>
        <p:spPr>
          <a:xfrm>
            <a:off x="3345750" y="1695413"/>
            <a:ext cx="24525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78" name="Google Shape;178;p30"/>
          <p:cNvSpPr txBox="1">
            <a:spLocks noGrp="1"/>
          </p:cNvSpPr>
          <p:nvPr>
            <p:ph type="title" idx="7"/>
          </p:nvPr>
        </p:nvSpPr>
        <p:spPr>
          <a:xfrm>
            <a:off x="3345750" y="2080363"/>
            <a:ext cx="24507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79" name="Google Shape;179;p30"/>
          <p:cNvSpPr txBox="1">
            <a:spLocks noGrp="1"/>
          </p:cNvSpPr>
          <p:nvPr>
            <p:ph type="title" idx="8" hasCustomPrompt="1"/>
          </p:nvPr>
        </p:nvSpPr>
        <p:spPr>
          <a:xfrm>
            <a:off x="5910338" y="1192625"/>
            <a:ext cx="859500" cy="50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0" name="Google Shape;180;p30"/>
          <p:cNvSpPr txBox="1">
            <a:spLocks noGrp="1"/>
          </p:cNvSpPr>
          <p:nvPr>
            <p:ph type="title" idx="9"/>
          </p:nvPr>
        </p:nvSpPr>
        <p:spPr>
          <a:xfrm>
            <a:off x="5910338" y="1695425"/>
            <a:ext cx="24525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81" name="Google Shape;181;p30"/>
          <p:cNvSpPr txBox="1">
            <a:spLocks noGrp="1"/>
          </p:cNvSpPr>
          <p:nvPr>
            <p:ph type="title" idx="13"/>
          </p:nvPr>
        </p:nvSpPr>
        <p:spPr>
          <a:xfrm>
            <a:off x="5910338" y="2080375"/>
            <a:ext cx="24507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82" name="Google Shape;182;p30"/>
          <p:cNvSpPr txBox="1">
            <a:spLocks noGrp="1"/>
          </p:cNvSpPr>
          <p:nvPr>
            <p:ph type="title" idx="14" hasCustomPrompt="1"/>
          </p:nvPr>
        </p:nvSpPr>
        <p:spPr>
          <a:xfrm>
            <a:off x="781163" y="2839200"/>
            <a:ext cx="859500" cy="50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3" name="Google Shape;183;p30"/>
          <p:cNvSpPr txBox="1">
            <a:spLocks noGrp="1"/>
          </p:cNvSpPr>
          <p:nvPr>
            <p:ph type="title" idx="15"/>
          </p:nvPr>
        </p:nvSpPr>
        <p:spPr>
          <a:xfrm>
            <a:off x="781163" y="3342000"/>
            <a:ext cx="24525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84" name="Google Shape;184;p30"/>
          <p:cNvSpPr txBox="1">
            <a:spLocks noGrp="1"/>
          </p:cNvSpPr>
          <p:nvPr>
            <p:ph type="title" idx="16"/>
          </p:nvPr>
        </p:nvSpPr>
        <p:spPr>
          <a:xfrm>
            <a:off x="781163" y="3726950"/>
            <a:ext cx="24525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85" name="Google Shape;185;p30"/>
          <p:cNvSpPr txBox="1">
            <a:spLocks noGrp="1"/>
          </p:cNvSpPr>
          <p:nvPr>
            <p:ph type="title" idx="17" hasCustomPrompt="1"/>
          </p:nvPr>
        </p:nvSpPr>
        <p:spPr>
          <a:xfrm>
            <a:off x="3345750" y="2839200"/>
            <a:ext cx="859500" cy="50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6" name="Google Shape;186;p30"/>
          <p:cNvSpPr txBox="1">
            <a:spLocks noGrp="1"/>
          </p:cNvSpPr>
          <p:nvPr>
            <p:ph type="title" idx="18"/>
          </p:nvPr>
        </p:nvSpPr>
        <p:spPr>
          <a:xfrm>
            <a:off x="3345750" y="3342000"/>
            <a:ext cx="24525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87" name="Google Shape;187;p30"/>
          <p:cNvSpPr txBox="1">
            <a:spLocks noGrp="1"/>
          </p:cNvSpPr>
          <p:nvPr>
            <p:ph type="title" idx="19"/>
          </p:nvPr>
        </p:nvSpPr>
        <p:spPr>
          <a:xfrm>
            <a:off x="3345750" y="3726950"/>
            <a:ext cx="24525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88" name="Google Shape;188;p30"/>
          <p:cNvSpPr txBox="1">
            <a:spLocks noGrp="1"/>
          </p:cNvSpPr>
          <p:nvPr>
            <p:ph type="title" idx="20" hasCustomPrompt="1"/>
          </p:nvPr>
        </p:nvSpPr>
        <p:spPr>
          <a:xfrm>
            <a:off x="5910325" y="2839200"/>
            <a:ext cx="859500" cy="50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9" name="Google Shape;189;p30"/>
          <p:cNvSpPr txBox="1">
            <a:spLocks noGrp="1"/>
          </p:cNvSpPr>
          <p:nvPr>
            <p:ph type="title" idx="21"/>
          </p:nvPr>
        </p:nvSpPr>
        <p:spPr>
          <a:xfrm>
            <a:off x="5910324" y="3342000"/>
            <a:ext cx="24525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90" name="Google Shape;190;p30"/>
          <p:cNvSpPr txBox="1">
            <a:spLocks noGrp="1"/>
          </p:cNvSpPr>
          <p:nvPr>
            <p:ph type="title" idx="22"/>
          </p:nvPr>
        </p:nvSpPr>
        <p:spPr>
          <a:xfrm>
            <a:off x="5910325" y="3726950"/>
            <a:ext cx="24525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91" name="Google Shape;191;p30"/>
          <p:cNvSpPr/>
          <p:nvPr/>
        </p:nvSpPr>
        <p:spPr>
          <a:xfrm rot="10800000">
            <a:off x="5910325" y="0"/>
            <a:ext cx="2055300" cy="3861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rot="5400000">
            <a:off x="-856675" y="394185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3900" y="361950"/>
            <a:ext cx="6448200" cy="591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25" name="Google Shape;25;p4"/>
          <p:cNvSpPr txBox="1">
            <a:spLocks noGrp="1"/>
          </p:cNvSpPr>
          <p:nvPr>
            <p:ph type="body" idx="1"/>
          </p:nvPr>
        </p:nvSpPr>
        <p:spPr>
          <a:xfrm>
            <a:off x="723900" y="953775"/>
            <a:ext cx="7696200" cy="36150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5"/>
              </a:buClr>
              <a:buSzPts val="1200"/>
              <a:buAutoNum type="arabicPeriod"/>
              <a:defRPr sz="1100">
                <a:solidFill>
                  <a:srgbClr val="000000"/>
                </a:solidFill>
              </a:defRPr>
            </a:lvl1pPr>
            <a:lvl2pPr marL="914400" lvl="1" indent="-304800">
              <a:spcBef>
                <a:spcPts val="1600"/>
              </a:spcBef>
              <a:spcAft>
                <a:spcPts val="0"/>
              </a:spcAft>
              <a:buClr>
                <a:srgbClr val="000000"/>
              </a:buClr>
              <a:buSzPts val="1200"/>
              <a:buAutoNum type="alphaLcPeriod"/>
              <a:defRPr>
                <a:solidFill>
                  <a:srgbClr val="000000"/>
                </a:solidFill>
              </a:defRPr>
            </a:lvl2pPr>
            <a:lvl3pPr marL="1371600" lvl="2" indent="-304800">
              <a:spcBef>
                <a:spcPts val="1600"/>
              </a:spcBef>
              <a:spcAft>
                <a:spcPts val="0"/>
              </a:spcAft>
              <a:buClr>
                <a:srgbClr val="000000"/>
              </a:buClr>
              <a:buSzPts val="1200"/>
              <a:buAutoNum type="romanLcPeriod"/>
              <a:defRPr>
                <a:solidFill>
                  <a:srgbClr val="000000"/>
                </a:solidFill>
              </a:defRPr>
            </a:lvl3pPr>
            <a:lvl4pPr marL="1828800" lvl="3" indent="-304800">
              <a:spcBef>
                <a:spcPts val="1600"/>
              </a:spcBef>
              <a:spcAft>
                <a:spcPts val="0"/>
              </a:spcAft>
              <a:buClr>
                <a:srgbClr val="000000"/>
              </a:buClr>
              <a:buSzPts val="1200"/>
              <a:buAutoNum type="arabicPeriod"/>
              <a:defRPr>
                <a:solidFill>
                  <a:srgbClr val="000000"/>
                </a:solidFill>
              </a:defRPr>
            </a:lvl4pPr>
            <a:lvl5pPr marL="2286000" lvl="4" indent="-304800">
              <a:spcBef>
                <a:spcPts val="1600"/>
              </a:spcBef>
              <a:spcAft>
                <a:spcPts val="0"/>
              </a:spcAft>
              <a:buClr>
                <a:srgbClr val="000000"/>
              </a:buClr>
              <a:buSzPts val="1200"/>
              <a:buAutoNum type="alphaLcPeriod"/>
              <a:defRPr>
                <a:solidFill>
                  <a:srgbClr val="000000"/>
                </a:solidFill>
              </a:defRPr>
            </a:lvl5pPr>
            <a:lvl6pPr marL="2743200" lvl="5" indent="-304800">
              <a:spcBef>
                <a:spcPts val="1600"/>
              </a:spcBef>
              <a:spcAft>
                <a:spcPts val="0"/>
              </a:spcAft>
              <a:buClr>
                <a:srgbClr val="000000"/>
              </a:buClr>
              <a:buSzPts val="1200"/>
              <a:buAutoNum type="romanLcPeriod"/>
              <a:defRPr>
                <a:solidFill>
                  <a:srgbClr val="000000"/>
                </a:solidFill>
              </a:defRPr>
            </a:lvl6pPr>
            <a:lvl7pPr marL="3200400" lvl="6" indent="-304800">
              <a:spcBef>
                <a:spcPts val="1600"/>
              </a:spcBef>
              <a:spcAft>
                <a:spcPts val="0"/>
              </a:spcAft>
              <a:buClr>
                <a:srgbClr val="000000"/>
              </a:buClr>
              <a:buSzPts val="1200"/>
              <a:buAutoNum type="arabicPeriod"/>
              <a:defRPr>
                <a:solidFill>
                  <a:srgbClr val="000000"/>
                </a:solidFill>
              </a:defRPr>
            </a:lvl7pPr>
            <a:lvl8pPr marL="3657600" lvl="7" indent="-304800">
              <a:spcBef>
                <a:spcPts val="1600"/>
              </a:spcBef>
              <a:spcAft>
                <a:spcPts val="0"/>
              </a:spcAft>
              <a:buClr>
                <a:srgbClr val="000000"/>
              </a:buClr>
              <a:buSzPts val="1200"/>
              <a:buAutoNum type="alphaLcPeriod"/>
              <a:defRPr>
                <a:solidFill>
                  <a:srgbClr val="000000"/>
                </a:solidFill>
              </a:defRPr>
            </a:lvl8pPr>
            <a:lvl9pPr marL="4114800" lvl="8" indent="-304800">
              <a:spcBef>
                <a:spcPts val="1600"/>
              </a:spcBef>
              <a:spcAft>
                <a:spcPts val="1600"/>
              </a:spcAft>
              <a:buClr>
                <a:srgbClr val="000000"/>
              </a:buClr>
              <a:buSzPts val="1200"/>
              <a:buAutoNum type="romanLcPeriod"/>
              <a:defRPr>
                <a:solidFill>
                  <a:srgbClr val="000000"/>
                </a:solidFill>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93"/>
        <p:cNvGrpSpPr/>
        <p:nvPr/>
      </p:nvGrpSpPr>
      <p:grpSpPr>
        <a:xfrm>
          <a:off x="0" y="0"/>
          <a:ext cx="0" cy="0"/>
          <a:chOff x="0" y="0"/>
          <a:chExt cx="0" cy="0"/>
        </a:xfrm>
      </p:grpSpPr>
      <p:sp>
        <p:nvSpPr>
          <p:cNvPr id="194" name="Google Shape;194;p31"/>
          <p:cNvSpPr/>
          <p:nvPr/>
        </p:nvSpPr>
        <p:spPr>
          <a:xfrm>
            <a:off x="-50" y="1371600"/>
            <a:ext cx="9144000" cy="25716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96" name="Google Shape;196;p31"/>
          <p:cNvSpPr txBox="1">
            <a:spLocks noGrp="1"/>
          </p:cNvSpPr>
          <p:nvPr>
            <p:ph type="body" idx="1"/>
          </p:nvPr>
        </p:nvSpPr>
        <p:spPr>
          <a:xfrm>
            <a:off x="723900" y="2445400"/>
            <a:ext cx="2284500" cy="15525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97" name="Google Shape;197;p31"/>
          <p:cNvSpPr txBox="1">
            <a:spLocks noGrp="1"/>
          </p:cNvSpPr>
          <p:nvPr>
            <p:ph type="body" idx="2"/>
          </p:nvPr>
        </p:nvSpPr>
        <p:spPr>
          <a:xfrm>
            <a:off x="3429746" y="2445400"/>
            <a:ext cx="2284500" cy="15525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98" name="Google Shape;19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99" name="Google Shape;199;p31"/>
          <p:cNvSpPr txBox="1">
            <a:spLocks noGrp="1"/>
          </p:cNvSpPr>
          <p:nvPr>
            <p:ph type="title" idx="3"/>
          </p:nvPr>
        </p:nvSpPr>
        <p:spPr>
          <a:xfrm>
            <a:off x="1003407" y="1921425"/>
            <a:ext cx="1725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0" name="Google Shape;200;p31"/>
          <p:cNvSpPr txBox="1">
            <a:spLocks noGrp="1"/>
          </p:cNvSpPr>
          <p:nvPr>
            <p:ph type="title" idx="4"/>
          </p:nvPr>
        </p:nvSpPr>
        <p:spPr>
          <a:xfrm>
            <a:off x="3709240" y="1921425"/>
            <a:ext cx="1725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1" name="Google Shape;201;p31"/>
          <p:cNvSpPr txBox="1">
            <a:spLocks noGrp="1"/>
          </p:cNvSpPr>
          <p:nvPr>
            <p:ph type="body" idx="5"/>
          </p:nvPr>
        </p:nvSpPr>
        <p:spPr>
          <a:xfrm>
            <a:off x="6135608" y="2445400"/>
            <a:ext cx="2284500" cy="15525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202" name="Google Shape;202;p31"/>
          <p:cNvSpPr txBox="1">
            <a:spLocks noGrp="1"/>
          </p:cNvSpPr>
          <p:nvPr>
            <p:ph type="title" idx="6"/>
          </p:nvPr>
        </p:nvSpPr>
        <p:spPr>
          <a:xfrm>
            <a:off x="6415102" y="1921425"/>
            <a:ext cx="1725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03" name="Google Shape;203;p31"/>
          <p:cNvSpPr/>
          <p:nvPr/>
        </p:nvSpPr>
        <p:spPr>
          <a:xfrm rot="10800000">
            <a:off x="-13400" y="359270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rot="5400000">
            <a:off x="8459538" y="875550"/>
            <a:ext cx="10170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1">
  <p:cSld name="CUSTOM_17">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07" name="Google Shape;207;p32"/>
          <p:cNvSpPr txBox="1">
            <a:spLocks noGrp="1"/>
          </p:cNvSpPr>
          <p:nvPr>
            <p:ph type="title" idx="2"/>
          </p:nvPr>
        </p:nvSpPr>
        <p:spPr>
          <a:xfrm>
            <a:off x="2013761" y="1268013"/>
            <a:ext cx="2423100" cy="4023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08" name="Google Shape;208;p32"/>
          <p:cNvSpPr txBox="1">
            <a:spLocks noGrp="1"/>
          </p:cNvSpPr>
          <p:nvPr>
            <p:ph type="title" idx="3"/>
          </p:nvPr>
        </p:nvSpPr>
        <p:spPr>
          <a:xfrm>
            <a:off x="723750" y="1652975"/>
            <a:ext cx="3713100" cy="585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09" name="Google Shape;209;p32"/>
          <p:cNvSpPr txBox="1">
            <a:spLocks noGrp="1"/>
          </p:cNvSpPr>
          <p:nvPr>
            <p:ph type="title" idx="4"/>
          </p:nvPr>
        </p:nvSpPr>
        <p:spPr>
          <a:xfrm>
            <a:off x="2013761" y="3637950"/>
            <a:ext cx="2423100" cy="4023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10" name="Google Shape;210;p32"/>
          <p:cNvSpPr txBox="1">
            <a:spLocks noGrp="1"/>
          </p:cNvSpPr>
          <p:nvPr>
            <p:ph type="title" idx="5"/>
          </p:nvPr>
        </p:nvSpPr>
        <p:spPr>
          <a:xfrm>
            <a:off x="723750" y="4022900"/>
            <a:ext cx="3713100" cy="585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11" name="Google Shape;211;p32"/>
          <p:cNvSpPr txBox="1">
            <a:spLocks noGrp="1"/>
          </p:cNvSpPr>
          <p:nvPr>
            <p:ph type="title" idx="6"/>
          </p:nvPr>
        </p:nvSpPr>
        <p:spPr>
          <a:xfrm>
            <a:off x="4707147" y="2452975"/>
            <a:ext cx="24231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12" name="Google Shape;212;p32"/>
          <p:cNvSpPr txBox="1">
            <a:spLocks noGrp="1"/>
          </p:cNvSpPr>
          <p:nvPr>
            <p:ph type="title" idx="7"/>
          </p:nvPr>
        </p:nvSpPr>
        <p:spPr>
          <a:xfrm>
            <a:off x="4707150" y="2837925"/>
            <a:ext cx="3713100" cy="585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13" name="Google Shape;213;p32"/>
          <p:cNvSpPr/>
          <p:nvPr/>
        </p:nvSpPr>
        <p:spPr>
          <a:xfrm rot="10800000">
            <a:off x="7092600" y="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2">
  <p:cSld name="CUSTOM_18">
    <p:spTree>
      <p:nvGrpSpPr>
        <p:cNvPr id="1" name="Shape 214"/>
        <p:cNvGrpSpPr/>
        <p:nvPr/>
      </p:nvGrpSpPr>
      <p:grpSpPr>
        <a:xfrm>
          <a:off x="0" y="0"/>
          <a:ext cx="0" cy="0"/>
          <a:chOff x="0" y="0"/>
          <a:chExt cx="0" cy="0"/>
        </a:xfrm>
      </p:grpSpPr>
      <p:sp>
        <p:nvSpPr>
          <p:cNvPr id="215" name="Google Shape;215;p33"/>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16" name="Google Shape;216;p33"/>
          <p:cNvSpPr txBox="1">
            <a:spLocks noGrp="1"/>
          </p:cNvSpPr>
          <p:nvPr>
            <p:ph type="title" idx="2"/>
          </p:nvPr>
        </p:nvSpPr>
        <p:spPr>
          <a:xfrm>
            <a:off x="800175" y="3341850"/>
            <a:ext cx="2423100" cy="4023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17" name="Google Shape;217;p33"/>
          <p:cNvSpPr txBox="1">
            <a:spLocks noGrp="1"/>
          </p:cNvSpPr>
          <p:nvPr>
            <p:ph type="title" idx="3"/>
          </p:nvPr>
        </p:nvSpPr>
        <p:spPr>
          <a:xfrm>
            <a:off x="800175" y="3726800"/>
            <a:ext cx="2423100" cy="49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18" name="Google Shape;218;p33"/>
          <p:cNvSpPr txBox="1">
            <a:spLocks noGrp="1"/>
          </p:cNvSpPr>
          <p:nvPr>
            <p:ph type="title" idx="4"/>
          </p:nvPr>
        </p:nvSpPr>
        <p:spPr>
          <a:xfrm>
            <a:off x="3369973" y="2315675"/>
            <a:ext cx="2423100" cy="4023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19" name="Google Shape;219;p33"/>
          <p:cNvSpPr txBox="1">
            <a:spLocks noGrp="1"/>
          </p:cNvSpPr>
          <p:nvPr>
            <p:ph type="title" idx="5"/>
          </p:nvPr>
        </p:nvSpPr>
        <p:spPr>
          <a:xfrm>
            <a:off x="3369973" y="2700625"/>
            <a:ext cx="2423100" cy="49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20" name="Google Shape;220;p33"/>
          <p:cNvSpPr txBox="1">
            <a:spLocks noGrp="1"/>
          </p:cNvSpPr>
          <p:nvPr>
            <p:ph type="title" idx="6"/>
          </p:nvPr>
        </p:nvSpPr>
        <p:spPr>
          <a:xfrm>
            <a:off x="5939772" y="3341850"/>
            <a:ext cx="2423100" cy="4023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21" name="Google Shape;221;p33"/>
          <p:cNvSpPr txBox="1">
            <a:spLocks noGrp="1"/>
          </p:cNvSpPr>
          <p:nvPr>
            <p:ph type="title" idx="7"/>
          </p:nvPr>
        </p:nvSpPr>
        <p:spPr>
          <a:xfrm>
            <a:off x="5939772" y="3726800"/>
            <a:ext cx="2423100" cy="49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22" name="Google Shape;222;p33"/>
          <p:cNvSpPr/>
          <p:nvPr/>
        </p:nvSpPr>
        <p:spPr>
          <a:xfrm rot="10800000">
            <a:off x="6510000" y="0"/>
            <a:ext cx="2634000" cy="5343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3"/>
          <p:cNvSpPr/>
          <p:nvPr/>
        </p:nvSpPr>
        <p:spPr>
          <a:xfrm rot="10800000">
            <a:off x="0" y="4609200"/>
            <a:ext cx="2634000" cy="53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p:cSld name="CUSTOM_4">
    <p:spTree>
      <p:nvGrpSpPr>
        <p:cNvPr id="1" name="Shape 224"/>
        <p:cNvGrpSpPr/>
        <p:nvPr/>
      </p:nvGrpSpPr>
      <p:grpSpPr>
        <a:xfrm>
          <a:off x="0" y="0"/>
          <a:ext cx="0" cy="0"/>
          <a:chOff x="0" y="0"/>
          <a:chExt cx="0" cy="0"/>
        </a:xfrm>
      </p:grpSpPr>
      <p:sp>
        <p:nvSpPr>
          <p:cNvPr id="225" name="Google Shape;225;p34"/>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26" name="Google Shape;226;p34"/>
          <p:cNvSpPr txBox="1">
            <a:spLocks noGrp="1"/>
          </p:cNvSpPr>
          <p:nvPr>
            <p:ph type="body" idx="1"/>
          </p:nvPr>
        </p:nvSpPr>
        <p:spPr>
          <a:xfrm>
            <a:off x="723975" y="2912813"/>
            <a:ext cx="1708200" cy="11739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27" name="Google Shape;227;p34"/>
          <p:cNvSpPr txBox="1">
            <a:spLocks noGrp="1"/>
          </p:cNvSpPr>
          <p:nvPr>
            <p:ph type="title" idx="2"/>
          </p:nvPr>
        </p:nvSpPr>
        <p:spPr>
          <a:xfrm>
            <a:off x="706265" y="2388838"/>
            <a:ext cx="17259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1600"/>
              <a:buNone/>
              <a:defRPr sz="2100">
                <a:solidFill>
                  <a:schemeClr val="accent5"/>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228" name="Google Shape;228;p34"/>
          <p:cNvSpPr txBox="1">
            <a:spLocks noGrp="1"/>
          </p:cNvSpPr>
          <p:nvPr>
            <p:ph type="body" idx="3"/>
          </p:nvPr>
        </p:nvSpPr>
        <p:spPr>
          <a:xfrm>
            <a:off x="6694200" y="2912813"/>
            <a:ext cx="1708200" cy="1173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29" name="Google Shape;229;p34"/>
          <p:cNvSpPr txBox="1">
            <a:spLocks noGrp="1"/>
          </p:cNvSpPr>
          <p:nvPr>
            <p:ph type="title" idx="4"/>
          </p:nvPr>
        </p:nvSpPr>
        <p:spPr>
          <a:xfrm>
            <a:off x="6694190" y="2388838"/>
            <a:ext cx="1725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None/>
              <a:defRPr sz="2100">
                <a:solidFill>
                  <a:schemeClr val="accent5"/>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1">
  <p:cSld name="CUSTOM_24">
    <p:spTree>
      <p:nvGrpSpPr>
        <p:cNvPr id="1" name="Shape 230"/>
        <p:cNvGrpSpPr/>
        <p:nvPr/>
      </p:nvGrpSpPr>
      <p:grpSpPr>
        <a:xfrm>
          <a:off x="0" y="0"/>
          <a:ext cx="0" cy="0"/>
          <a:chOff x="0" y="0"/>
          <a:chExt cx="0" cy="0"/>
        </a:xfrm>
      </p:grpSpPr>
      <p:sp>
        <p:nvSpPr>
          <p:cNvPr id="231" name="Google Shape;231;p35"/>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32" name="Google Shape;232;p35"/>
          <p:cNvSpPr txBox="1">
            <a:spLocks noGrp="1"/>
          </p:cNvSpPr>
          <p:nvPr>
            <p:ph type="title" idx="2"/>
          </p:nvPr>
        </p:nvSpPr>
        <p:spPr>
          <a:xfrm>
            <a:off x="2944250" y="1374713"/>
            <a:ext cx="24231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33" name="Google Shape;233;p35"/>
          <p:cNvSpPr txBox="1">
            <a:spLocks noGrp="1"/>
          </p:cNvSpPr>
          <p:nvPr>
            <p:ph type="title" idx="3"/>
          </p:nvPr>
        </p:nvSpPr>
        <p:spPr>
          <a:xfrm>
            <a:off x="2944250" y="1759663"/>
            <a:ext cx="2423100" cy="76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34" name="Google Shape;234;p35"/>
          <p:cNvSpPr txBox="1">
            <a:spLocks noGrp="1"/>
          </p:cNvSpPr>
          <p:nvPr>
            <p:ph type="title" idx="4"/>
          </p:nvPr>
        </p:nvSpPr>
        <p:spPr>
          <a:xfrm>
            <a:off x="3776686" y="2615838"/>
            <a:ext cx="2423100" cy="4023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35" name="Google Shape;235;p35"/>
          <p:cNvSpPr txBox="1">
            <a:spLocks noGrp="1"/>
          </p:cNvSpPr>
          <p:nvPr>
            <p:ph type="title" idx="5"/>
          </p:nvPr>
        </p:nvSpPr>
        <p:spPr>
          <a:xfrm>
            <a:off x="3776686" y="3000788"/>
            <a:ext cx="2423100" cy="7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2">
  <p:cSld name="CUSTOM_31">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38" name="Google Shape;238;p36"/>
          <p:cNvSpPr txBox="1">
            <a:spLocks noGrp="1"/>
          </p:cNvSpPr>
          <p:nvPr>
            <p:ph type="title" idx="2"/>
          </p:nvPr>
        </p:nvSpPr>
        <p:spPr>
          <a:xfrm>
            <a:off x="5329763" y="1949100"/>
            <a:ext cx="24231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39" name="Google Shape;239;p36"/>
          <p:cNvSpPr txBox="1">
            <a:spLocks noGrp="1"/>
          </p:cNvSpPr>
          <p:nvPr>
            <p:ph type="title" idx="3"/>
          </p:nvPr>
        </p:nvSpPr>
        <p:spPr>
          <a:xfrm>
            <a:off x="5329775" y="2351400"/>
            <a:ext cx="2899800" cy="76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40" name="Google Shape;240;p36"/>
          <p:cNvSpPr txBox="1">
            <a:spLocks noGrp="1"/>
          </p:cNvSpPr>
          <p:nvPr>
            <p:ph type="title" idx="4"/>
          </p:nvPr>
        </p:nvSpPr>
        <p:spPr>
          <a:xfrm>
            <a:off x="5329763" y="3313300"/>
            <a:ext cx="24231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41" name="Google Shape;241;p36"/>
          <p:cNvSpPr txBox="1">
            <a:spLocks noGrp="1"/>
          </p:cNvSpPr>
          <p:nvPr>
            <p:ph type="title" idx="5"/>
          </p:nvPr>
        </p:nvSpPr>
        <p:spPr>
          <a:xfrm>
            <a:off x="5329775" y="3715600"/>
            <a:ext cx="2899800" cy="76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3">
  <p:cSld name="CUSTOM_38">
    <p:spTree>
      <p:nvGrpSpPr>
        <p:cNvPr id="1" name="Shape 242"/>
        <p:cNvGrpSpPr/>
        <p:nvPr/>
      </p:nvGrpSpPr>
      <p:grpSpPr>
        <a:xfrm>
          <a:off x="0" y="0"/>
          <a:ext cx="0" cy="0"/>
          <a:chOff x="0" y="0"/>
          <a:chExt cx="0" cy="0"/>
        </a:xfrm>
      </p:grpSpPr>
      <p:sp>
        <p:nvSpPr>
          <p:cNvPr id="243" name="Google Shape;243;p37"/>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44" name="Google Shape;244;p37"/>
          <p:cNvSpPr txBox="1">
            <a:spLocks noGrp="1"/>
          </p:cNvSpPr>
          <p:nvPr>
            <p:ph type="title" idx="2"/>
          </p:nvPr>
        </p:nvSpPr>
        <p:spPr>
          <a:xfrm>
            <a:off x="4647507" y="1033275"/>
            <a:ext cx="3753000" cy="353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Char char="●"/>
              <a:defRPr sz="1200" b="0">
                <a:latin typeface="Montserrat"/>
                <a:ea typeface="Montserrat"/>
                <a:cs typeface="Montserrat"/>
                <a:sym typeface="Montserrat"/>
              </a:defRPr>
            </a:lvl1pPr>
            <a:lvl2pPr lvl="1" rtl="0">
              <a:spcBef>
                <a:spcPts val="0"/>
              </a:spcBef>
              <a:spcAft>
                <a:spcPts val="0"/>
              </a:spcAft>
              <a:buSzPts val="1400"/>
              <a:buFont typeface="Montserrat"/>
              <a:buChar char="○"/>
              <a:defRPr sz="1400">
                <a:latin typeface="Montserrat"/>
                <a:ea typeface="Montserrat"/>
                <a:cs typeface="Montserrat"/>
                <a:sym typeface="Montserrat"/>
              </a:defRPr>
            </a:lvl2pPr>
            <a:lvl3pPr lvl="2" rtl="0">
              <a:spcBef>
                <a:spcPts val="0"/>
              </a:spcBef>
              <a:spcAft>
                <a:spcPts val="0"/>
              </a:spcAft>
              <a:buSzPts val="1400"/>
              <a:buFont typeface="Montserrat"/>
              <a:buChar char="■"/>
              <a:defRPr sz="1400">
                <a:latin typeface="Montserrat"/>
                <a:ea typeface="Montserrat"/>
                <a:cs typeface="Montserrat"/>
                <a:sym typeface="Montserrat"/>
              </a:defRPr>
            </a:lvl3pPr>
            <a:lvl4pPr lvl="3" rtl="0">
              <a:spcBef>
                <a:spcPts val="0"/>
              </a:spcBef>
              <a:spcAft>
                <a:spcPts val="0"/>
              </a:spcAft>
              <a:buSzPts val="1400"/>
              <a:buFont typeface="Montserrat"/>
              <a:buChar char="●"/>
              <a:defRPr sz="1400">
                <a:latin typeface="Montserrat"/>
                <a:ea typeface="Montserrat"/>
                <a:cs typeface="Montserrat"/>
                <a:sym typeface="Montserrat"/>
              </a:defRPr>
            </a:lvl4pPr>
            <a:lvl5pPr lvl="4" rtl="0">
              <a:spcBef>
                <a:spcPts val="0"/>
              </a:spcBef>
              <a:spcAft>
                <a:spcPts val="0"/>
              </a:spcAft>
              <a:buSzPts val="1400"/>
              <a:buFont typeface="Montserrat"/>
              <a:buChar char="○"/>
              <a:defRPr sz="1400">
                <a:latin typeface="Montserrat"/>
                <a:ea typeface="Montserrat"/>
                <a:cs typeface="Montserrat"/>
                <a:sym typeface="Montserrat"/>
              </a:defRPr>
            </a:lvl5pPr>
            <a:lvl6pPr lvl="5" rtl="0">
              <a:spcBef>
                <a:spcPts val="0"/>
              </a:spcBef>
              <a:spcAft>
                <a:spcPts val="0"/>
              </a:spcAft>
              <a:buSzPts val="1400"/>
              <a:buFont typeface="Montserrat"/>
              <a:buChar char="■"/>
              <a:defRPr sz="1400">
                <a:latin typeface="Montserrat"/>
                <a:ea typeface="Montserrat"/>
                <a:cs typeface="Montserrat"/>
                <a:sym typeface="Montserrat"/>
              </a:defRPr>
            </a:lvl6pPr>
            <a:lvl7pPr lvl="6" rtl="0">
              <a:spcBef>
                <a:spcPts val="0"/>
              </a:spcBef>
              <a:spcAft>
                <a:spcPts val="0"/>
              </a:spcAft>
              <a:buSzPts val="1400"/>
              <a:buFont typeface="Montserrat"/>
              <a:buChar char="●"/>
              <a:defRPr sz="1400">
                <a:latin typeface="Montserrat"/>
                <a:ea typeface="Montserrat"/>
                <a:cs typeface="Montserrat"/>
                <a:sym typeface="Montserrat"/>
              </a:defRPr>
            </a:lvl7pPr>
            <a:lvl8pPr lvl="7" rtl="0">
              <a:spcBef>
                <a:spcPts val="0"/>
              </a:spcBef>
              <a:spcAft>
                <a:spcPts val="0"/>
              </a:spcAft>
              <a:buSzPts val="1400"/>
              <a:buFont typeface="Montserrat"/>
              <a:buChar char="○"/>
              <a:defRPr sz="1400">
                <a:latin typeface="Montserrat"/>
                <a:ea typeface="Montserrat"/>
                <a:cs typeface="Montserrat"/>
                <a:sym typeface="Montserrat"/>
              </a:defRPr>
            </a:lvl8pPr>
            <a:lvl9pPr lvl="8" rtl="0">
              <a:spcBef>
                <a:spcPts val="0"/>
              </a:spcBef>
              <a:spcAft>
                <a:spcPts val="0"/>
              </a:spcAft>
              <a:buSzPts val="1400"/>
              <a:buFont typeface="Montserrat"/>
              <a:buChar char="■"/>
              <a:defRPr sz="1400">
                <a:latin typeface="Montserrat"/>
                <a:ea typeface="Montserrat"/>
                <a:cs typeface="Montserrat"/>
                <a:sym typeface="Montserrat"/>
              </a:defRPr>
            </a:lvl9pPr>
          </a:lstStyle>
          <a:p>
            <a:endParaRPr/>
          </a:p>
        </p:txBody>
      </p:sp>
      <p:sp>
        <p:nvSpPr>
          <p:cNvPr id="245" name="Google Shape;245;p37"/>
          <p:cNvSpPr txBox="1">
            <a:spLocks noGrp="1"/>
          </p:cNvSpPr>
          <p:nvPr>
            <p:ph type="title" idx="3"/>
          </p:nvPr>
        </p:nvSpPr>
        <p:spPr>
          <a:xfrm>
            <a:off x="731197" y="1033275"/>
            <a:ext cx="3752100" cy="353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Char char="●"/>
              <a:defRPr sz="1400" b="0">
                <a:latin typeface="Montserrat"/>
                <a:ea typeface="Montserrat"/>
                <a:cs typeface="Montserrat"/>
                <a:sym typeface="Montserrat"/>
              </a:defRPr>
            </a:lvl1pPr>
            <a:lvl2pPr lvl="1" rtl="0">
              <a:spcBef>
                <a:spcPts val="0"/>
              </a:spcBef>
              <a:spcAft>
                <a:spcPts val="0"/>
              </a:spcAft>
              <a:buSzPts val="1400"/>
              <a:buFont typeface="Montserrat"/>
              <a:buChar char="○"/>
              <a:defRPr sz="1400">
                <a:latin typeface="Montserrat"/>
                <a:ea typeface="Montserrat"/>
                <a:cs typeface="Montserrat"/>
                <a:sym typeface="Montserrat"/>
              </a:defRPr>
            </a:lvl2pPr>
            <a:lvl3pPr lvl="2" rtl="0">
              <a:spcBef>
                <a:spcPts val="0"/>
              </a:spcBef>
              <a:spcAft>
                <a:spcPts val="0"/>
              </a:spcAft>
              <a:buSzPts val="1400"/>
              <a:buFont typeface="Montserrat"/>
              <a:buChar char="■"/>
              <a:defRPr sz="1400">
                <a:latin typeface="Montserrat"/>
                <a:ea typeface="Montserrat"/>
                <a:cs typeface="Montserrat"/>
                <a:sym typeface="Montserrat"/>
              </a:defRPr>
            </a:lvl3pPr>
            <a:lvl4pPr lvl="3" rtl="0">
              <a:spcBef>
                <a:spcPts val="0"/>
              </a:spcBef>
              <a:spcAft>
                <a:spcPts val="0"/>
              </a:spcAft>
              <a:buSzPts val="1400"/>
              <a:buFont typeface="Montserrat"/>
              <a:buChar char="●"/>
              <a:defRPr sz="1400">
                <a:latin typeface="Montserrat"/>
                <a:ea typeface="Montserrat"/>
                <a:cs typeface="Montserrat"/>
                <a:sym typeface="Montserrat"/>
              </a:defRPr>
            </a:lvl4pPr>
            <a:lvl5pPr lvl="4" rtl="0">
              <a:spcBef>
                <a:spcPts val="0"/>
              </a:spcBef>
              <a:spcAft>
                <a:spcPts val="0"/>
              </a:spcAft>
              <a:buSzPts val="1400"/>
              <a:buFont typeface="Montserrat"/>
              <a:buChar char="○"/>
              <a:defRPr sz="1400">
                <a:latin typeface="Montserrat"/>
                <a:ea typeface="Montserrat"/>
                <a:cs typeface="Montserrat"/>
                <a:sym typeface="Montserrat"/>
              </a:defRPr>
            </a:lvl5pPr>
            <a:lvl6pPr lvl="5" rtl="0">
              <a:spcBef>
                <a:spcPts val="0"/>
              </a:spcBef>
              <a:spcAft>
                <a:spcPts val="0"/>
              </a:spcAft>
              <a:buSzPts val="1400"/>
              <a:buFont typeface="Montserrat"/>
              <a:buChar char="■"/>
              <a:defRPr sz="1400">
                <a:latin typeface="Montserrat"/>
                <a:ea typeface="Montserrat"/>
                <a:cs typeface="Montserrat"/>
                <a:sym typeface="Montserrat"/>
              </a:defRPr>
            </a:lvl6pPr>
            <a:lvl7pPr lvl="6" rtl="0">
              <a:spcBef>
                <a:spcPts val="0"/>
              </a:spcBef>
              <a:spcAft>
                <a:spcPts val="0"/>
              </a:spcAft>
              <a:buSzPts val="1400"/>
              <a:buFont typeface="Montserrat"/>
              <a:buChar char="●"/>
              <a:defRPr sz="1400">
                <a:latin typeface="Montserrat"/>
                <a:ea typeface="Montserrat"/>
                <a:cs typeface="Montserrat"/>
                <a:sym typeface="Montserrat"/>
              </a:defRPr>
            </a:lvl7pPr>
            <a:lvl8pPr lvl="7" rtl="0">
              <a:spcBef>
                <a:spcPts val="0"/>
              </a:spcBef>
              <a:spcAft>
                <a:spcPts val="0"/>
              </a:spcAft>
              <a:buSzPts val="1400"/>
              <a:buFont typeface="Montserrat"/>
              <a:buChar char="○"/>
              <a:defRPr sz="1400">
                <a:latin typeface="Montserrat"/>
                <a:ea typeface="Montserrat"/>
                <a:cs typeface="Montserrat"/>
                <a:sym typeface="Montserrat"/>
              </a:defRPr>
            </a:lvl8pPr>
            <a:lvl9pPr lvl="8" rtl="0">
              <a:spcBef>
                <a:spcPts val="0"/>
              </a:spcBef>
              <a:spcAft>
                <a:spcPts val="0"/>
              </a:spcAft>
              <a:buSzPts val="1400"/>
              <a:buFont typeface="Montserrat"/>
              <a:buChar char="■"/>
              <a:defRPr sz="1400">
                <a:latin typeface="Montserrat"/>
                <a:ea typeface="Montserrat"/>
                <a:cs typeface="Montserrat"/>
                <a:sym typeface="Montserrat"/>
              </a:defRPr>
            </a:lvl9pPr>
          </a:lstStyle>
          <a:p>
            <a:endParaRPr/>
          </a:p>
        </p:txBody>
      </p:sp>
      <p:sp>
        <p:nvSpPr>
          <p:cNvPr id="246" name="Google Shape;246;p37"/>
          <p:cNvSpPr/>
          <p:nvPr/>
        </p:nvSpPr>
        <p:spPr>
          <a:xfrm rot="10800000">
            <a:off x="6510000" y="-7500"/>
            <a:ext cx="2634000" cy="5418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7"/>
          <p:cNvSpPr/>
          <p:nvPr/>
        </p:nvSpPr>
        <p:spPr>
          <a:xfrm rot="10800000">
            <a:off x="0" y="4609200"/>
            <a:ext cx="2634000" cy="53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248"/>
        <p:cNvGrpSpPr/>
        <p:nvPr/>
      </p:nvGrpSpPr>
      <p:grpSpPr>
        <a:xfrm>
          <a:off x="0" y="0"/>
          <a:ext cx="0" cy="0"/>
          <a:chOff x="0" y="0"/>
          <a:chExt cx="0" cy="0"/>
        </a:xfrm>
      </p:grpSpPr>
      <p:sp>
        <p:nvSpPr>
          <p:cNvPr id="249" name="Google Shape;249;p38"/>
          <p:cNvSpPr txBox="1">
            <a:spLocks noGrp="1"/>
          </p:cNvSpPr>
          <p:nvPr>
            <p:ph type="body" idx="1"/>
          </p:nvPr>
        </p:nvSpPr>
        <p:spPr>
          <a:xfrm>
            <a:off x="746625" y="1918350"/>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250" name="Google Shape;250;p38"/>
          <p:cNvSpPr txBox="1">
            <a:spLocks noGrp="1"/>
          </p:cNvSpPr>
          <p:nvPr>
            <p:ph type="title"/>
          </p:nvPr>
        </p:nvSpPr>
        <p:spPr>
          <a:xfrm>
            <a:off x="723975" y="1394375"/>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251" name="Google Shape;251;p38"/>
          <p:cNvSpPr txBox="1">
            <a:spLocks noGrp="1"/>
          </p:cNvSpPr>
          <p:nvPr>
            <p:ph type="title" idx="2"/>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52" name="Google Shape;252;p38"/>
          <p:cNvSpPr txBox="1">
            <a:spLocks noGrp="1"/>
          </p:cNvSpPr>
          <p:nvPr>
            <p:ph type="body" idx="3"/>
          </p:nvPr>
        </p:nvSpPr>
        <p:spPr>
          <a:xfrm>
            <a:off x="3519468" y="1918350"/>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253" name="Google Shape;253;p38"/>
          <p:cNvSpPr txBox="1">
            <a:spLocks noGrp="1"/>
          </p:cNvSpPr>
          <p:nvPr>
            <p:ph type="title" idx="4"/>
          </p:nvPr>
        </p:nvSpPr>
        <p:spPr>
          <a:xfrm>
            <a:off x="3496818" y="1394375"/>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254" name="Google Shape;254;p38"/>
          <p:cNvSpPr txBox="1">
            <a:spLocks noGrp="1"/>
          </p:cNvSpPr>
          <p:nvPr>
            <p:ph type="body" idx="5"/>
          </p:nvPr>
        </p:nvSpPr>
        <p:spPr>
          <a:xfrm>
            <a:off x="6235208" y="1918350"/>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255" name="Google Shape;255;p38"/>
          <p:cNvSpPr txBox="1">
            <a:spLocks noGrp="1"/>
          </p:cNvSpPr>
          <p:nvPr>
            <p:ph type="title" idx="6"/>
          </p:nvPr>
        </p:nvSpPr>
        <p:spPr>
          <a:xfrm>
            <a:off x="6212558" y="1394375"/>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256" name="Google Shape;256;p38"/>
          <p:cNvSpPr txBox="1">
            <a:spLocks noGrp="1"/>
          </p:cNvSpPr>
          <p:nvPr>
            <p:ph type="body" idx="7"/>
          </p:nvPr>
        </p:nvSpPr>
        <p:spPr>
          <a:xfrm>
            <a:off x="746625" y="3616225"/>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257" name="Google Shape;257;p38"/>
          <p:cNvSpPr txBox="1">
            <a:spLocks noGrp="1"/>
          </p:cNvSpPr>
          <p:nvPr>
            <p:ph type="title" idx="8"/>
          </p:nvPr>
        </p:nvSpPr>
        <p:spPr>
          <a:xfrm>
            <a:off x="723975" y="3092250"/>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258" name="Google Shape;258;p38"/>
          <p:cNvSpPr txBox="1">
            <a:spLocks noGrp="1"/>
          </p:cNvSpPr>
          <p:nvPr>
            <p:ph type="body" idx="9"/>
          </p:nvPr>
        </p:nvSpPr>
        <p:spPr>
          <a:xfrm>
            <a:off x="3519468" y="3616225"/>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259" name="Google Shape;259;p38"/>
          <p:cNvSpPr txBox="1">
            <a:spLocks noGrp="1"/>
          </p:cNvSpPr>
          <p:nvPr>
            <p:ph type="title" idx="13"/>
          </p:nvPr>
        </p:nvSpPr>
        <p:spPr>
          <a:xfrm>
            <a:off x="3496818" y="3092250"/>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260" name="Google Shape;260;p38"/>
          <p:cNvSpPr txBox="1">
            <a:spLocks noGrp="1"/>
          </p:cNvSpPr>
          <p:nvPr>
            <p:ph type="body" idx="14"/>
          </p:nvPr>
        </p:nvSpPr>
        <p:spPr>
          <a:xfrm>
            <a:off x="6235208" y="3616225"/>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261" name="Google Shape;261;p38"/>
          <p:cNvSpPr txBox="1">
            <a:spLocks noGrp="1"/>
          </p:cNvSpPr>
          <p:nvPr>
            <p:ph type="title" idx="15"/>
          </p:nvPr>
        </p:nvSpPr>
        <p:spPr>
          <a:xfrm>
            <a:off x="6212558" y="3092250"/>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262" name="Google Shape;262;p38"/>
          <p:cNvSpPr/>
          <p:nvPr/>
        </p:nvSpPr>
        <p:spPr>
          <a:xfrm rot="5400000">
            <a:off x="-849762" y="394200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8"/>
          <p:cNvSpPr/>
          <p:nvPr/>
        </p:nvSpPr>
        <p:spPr>
          <a:xfrm rot="10800000">
            <a:off x="5954400" y="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1"/>
                </a:solidFill>
              </a:rPr>
              <a:t>&lt;</a:t>
            </a:r>
            <a:endParaRPr>
              <a:solidFill>
                <a:schemeClr val="dk1"/>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six columns 1">
  <p:cSld name="CUSTOM_27">
    <p:spTree>
      <p:nvGrpSpPr>
        <p:cNvPr id="1" name="Shape 264"/>
        <p:cNvGrpSpPr/>
        <p:nvPr/>
      </p:nvGrpSpPr>
      <p:grpSpPr>
        <a:xfrm>
          <a:off x="0" y="0"/>
          <a:ext cx="0" cy="0"/>
          <a:chOff x="0" y="0"/>
          <a:chExt cx="0" cy="0"/>
        </a:xfrm>
      </p:grpSpPr>
      <p:sp>
        <p:nvSpPr>
          <p:cNvPr id="265" name="Google Shape;265;p39"/>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66" name="Google Shape;266;p39"/>
          <p:cNvSpPr txBox="1">
            <a:spLocks noGrp="1"/>
          </p:cNvSpPr>
          <p:nvPr>
            <p:ph type="title" idx="2"/>
          </p:nvPr>
        </p:nvSpPr>
        <p:spPr>
          <a:xfrm>
            <a:off x="800175" y="1170150"/>
            <a:ext cx="2423100" cy="4023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67" name="Google Shape;267;p39"/>
          <p:cNvSpPr txBox="1">
            <a:spLocks noGrp="1"/>
          </p:cNvSpPr>
          <p:nvPr>
            <p:ph type="title" idx="3"/>
          </p:nvPr>
        </p:nvSpPr>
        <p:spPr>
          <a:xfrm>
            <a:off x="800175" y="1555100"/>
            <a:ext cx="2423100" cy="493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68" name="Google Shape;268;p39"/>
          <p:cNvSpPr txBox="1">
            <a:spLocks noGrp="1"/>
          </p:cNvSpPr>
          <p:nvPr>
            <p:ph type="title" idx="4"/>
          </p:nvPr>
        </p:nvSpPr>
        <p:spPr>
          <a:xfrm>
            <a:off x="800186" y="2282500"/>
            <a:ext cx="2423100" cy="4023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69" name="Google Shape;269;p39"/>
          <p:cNvSpPr txBox="1">
            <a:spLocks noGrp="1"/>
          </p:cNvSpPr>
          <p:nvPr>
            <p:ph type="title" idx="5"/>
          </p:nvPr>
        </p:nvSpPr>
        <p:spPr>
          <a:xfrm>
            <a:off x="800186" y="2667450"/>
            <a:ext cx="2423100" cy="493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70" name="Google Shape;270;p39"/>
          <p:cNvSpPr txBox="1">
            <a:spLocks noGrp="1"/>
          </p:cNvSpPr>
          <p:nvPr>
            <p:ph type="title" idx="6"/>
          </p:nvPr>
        </p:nvSpPr>
        <p:spPr>
          <a:xfrm>
            <a:off x="5920722" y="1170150"/>
            <a:ext cx="24231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71" name="Google Shape;271;p39"/>
          <p:cNvSpPr txBox="1">
            <a:spLocks noGrp="1"/>
          </p:cNvSpPr>
          <p:nvPr>
            <p:ph type="title" idx="7"/>
          </p:nvPr>
        </p:nvSpPr>
        <p:spPr>
          <a:xfrm>
            <a:off x="5920722" y="1555100"/>
            <a:ext cx="24231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72" name="Google Shape;272;p39"/>
          <p:cNvSpPr/>
          <p:nvPr/>
        </p:nvSpPr>
        <p:spPr>
          <a:xfrm rot="10800000">
            <a:off x="6510000" y="0"/>
            <a:ext cx="2634000" cy="5343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9"/>
          <p:cNvSpPr/>
          <p:nvPr/>
        </p:nvSpPr>
        <p:spPr>
          <a:xfrm rot="10800000">
            <a:off x="0" y="4609200"/>
            <a:ext cx="2634000" cy="53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9"/>
          <p:cNvSpPr txBox="1">
            <a:spLocks noGrp="1"/>
          </p:cNvSpPr>
          <p:nvPr>
            <p:ph type="title" idx="8"/>
          </p:nvPr>
        </p:nvSpPr>
        <p:spPr>
          <a:xfrm>
            <a:off x="800175" y="3394850"/>
            <a:ext cx="2423100" cy="4023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75" name="Google Shape;275;p39"/>
          <p:cNvSpPr txBox="1">
            <a:spLocks noGrp="1"/>
          </p:cNvSpPr>
          <p:nvPr>
            <p:ph type="title" idx="9"/>
          </p:nvPr>
        </p:nvSpPr>
        <p:spPr>
          <a:xfrm>
            <a:off x="800175" y="3779800"/>
            <a:ext cx="2423100" cy="493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76" name="Google Shape;276;p39"/>
          <p:cNvSpPr txBox="1">
            <a:spLocks noGrp="1"/>
          </p:cNvSpPr>
          <p:nvPr>
            <p:ph type="title" idx="13"/>
          </p:nvPr>
        </p:nvSpPr>
        <p:spPr>
          <a:xfrm>
            <a:off x="5920736" y="2282500"/>
            <a:ext cx="24231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77" name="Google Shape;277;p39"/>
          <p:cNvSpPr txBox="1">
            <a:spLocks noGrp="1"/>
          </p:cNvSpPr>
          <p:nvPr>
            <p:ph type="title" idx="14"/>
          </p:nvPr>
        </p:nvSpPr>
        <p:spPr>
          <a:xfrm>
            <a:off x="5920736" y="2667450"/>
            <a:ext cx="24231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78" name="Google Shape;278;p39"/>
          <p:cNvSpPr txBox="1">
            <a:spLocks noGrp="1"/>
          </p:cNvSpPr>
          <p:nvPr>
            <p:ph type="title" idx="15"/>
          </p:nvPr>
        </p:nvSpPr>
        <p:spPr>
          <a:xfrm>
            <a:off x="5920722" y="3394850"/>
            <a:ext cx="24231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79" name="Google Shape;279;p39"/>
          <p:cNvSpPr txBox="1">
            <a:spLocks noGrp="1"/>
          </p:cNvSpPr>
          <p:nvPr>
            <p:ph type="title" idx="16"/>
          </p:nvPr>
        </p:nvSpPr>
        <p:spPr>
          <a:xfrm>
            <a:off x="5920722" y="3779800"/>
            <a:ext cx="24231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1">
  <p:cSld name="CUSTOM_6">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82" name="Google Shape;282;p40"/>
          <p:cNvSpPr/>
          <p:nvPr/>
        </p:nvSpPr>
        <p:spPr>
          <a:xfrm rot="10800000">
            <a:off x="0" y="4429375"/>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0"/>
          <p:cNvSpPr/>
          <p:nvPr/>
        </p:nvSpPr>
        <p:spPr>
          <a:xfrm rot="5400000">
            <a:off x="8459538" y="332425"/>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
          <p:cNvSpPr/>
          <p:nvPr/>
        </p:nvSpPr>
        <p:spPr>
          <a:xfrm>
            <a:off x="1533900" y="1371600"/>
            <a:ext cx="2961900" cy="25716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p:nvPr/>
        </p:nvSpPr>
        <p:spPr>
          <a:xfrm>
            <a:off x="4666000" y="1371600"/>
            <a:ext cx="2961900" cy="25716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31" name="Google Shape;31;p5"/>
          <p:cNvSpPr txBox="1">
            <a:spLocks noGrp="1"/>
          </p:cNvSpPr>
          <p:nvPr>
            <p:ph type="body" idx="1"/>
          </p:nvPr>
        </p:nvSpPr>
        <p:spPr>
          <a:xfrm>
            <a:off x="1603538" y="2543125"/>
            <a:ext cx="2787000" cy="15525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rgbClr val="FFFFFF"/>
              </a:buClr>
              <a:buSzPts val="1400"/>
              <a:buChar char="●"/>
              <a:defRPr sz="1400">
                <a:solidFill>
                  <a:srgbClr val="FFFFFF"/>
                </a:solidFill>
              </a:defRPr>
            </a:lvl1pPr>
            <a:lvl2pPr marL="914400" lvl="1" indent="-304800">
              <a:spcBef>
                <a:spcPts val="1600"/>
              </a:spcBef>
              <a:spcAft>
                <a:spcPts val="0"/>
              </a:spcAft>
              <a:buClr>
                <a:srgbClr val="FFFFFF"/>
              </a:buClr>
              <a:buSzPts val="1200"/>
              <a:buChar char="○"/>
              <a:defRPr sz="1200">
                <a:solidFill>
                  <a:srgbClr val="FFFFFF"/>
                </a:solidFill>
              </a:defRPr>
            </a:lvl2pPr>
            <a:lvl3pPr marL="1371600" lvl="2" indent="-304800">
              <a:spcBef>
                <a:spcPts val="1600"/>
              </a:spcBef>
              <a:spcAft>
                <a:spcPts val="0"/>
              </a:spcAft>
              <a:buClr>
                <a:srgbClr val="FFFFFF"/>
              </a:buClr>
              <a:buSzPts val="1200"/>
              <a:buChar char="■"/>
              <a:defRPr sz="1200">
                <a:solidFill>
                  <a:srgbClr val="FFFFFF"/>
                </a:solidFill>
              </a:defRPr>
            </a:lvl3pPr>
            <a:lvl4pPr marL="1828800" lvl="3" indent="-304800">
              <a:spcBef>
                <a:spcPts val="1600"/>
              </a:spcBef>
              <a:spcAft>
                <a:spcPts val="0"/>
              </a:spcAft>
              <a:buClr>
                <a:srgbClr val="FFFFFF"/>
              </a:buClr>
              <a:buSzPts val="1200"/>
              <a:buChar char="●"/>
              <a:defRPr sz="1200">
                <a:solidFill>
                  <a:srgbClr val="FFFFFF"/>
                </a:solidFill>
              </a:defRPr>
            </a:lvl4pPr>
            <a:lvl5pPr marL="2286000" lvl="4" indent="-304800">
              <a:spcBef>
                <a:spcPts val="1600"/>
              </a:spcBef>
              <a:spcAft>
                <a:spcPts val="0"/>
              </a:spcAft>
              <a:buClr>
                <a:srgbClr val="FFFFFF"/>
              </a:buClr>
              <a:buSzPts val="1200"/>
              <a:buChar char="○"/>
              <a:defRPr sz="1200">
                <a:solidFill>
                  <a:srgbClr val="FFFFFF"/>
                </a:solidFill>
              </a:defRPr>
            </a:lvl5pPr>
            <a:lvl6pPr marL="2743200" lvl="5" indent="-304800">
              <a:spcBef>
                <a:spcPts val="1600"/>
              </a:spcBef>
              <a:spcAft>
                <a:spcPts val="0"/>
              </a:spcAft>
              <a:buClr>
                <a:srgbClr val="FFFFFF"/>
              </a:buClr>
              <a:buSzPts val="1200"/>
              <a:buChar char="■"/>
              <a:defRPr sz="1200">
                <a:solidFill>
                  <a:srgbClr val="FFFFFF"/>
                </a:solidFill>
              </a:defRPr>
            </a:lvl6pPr>
            <a:lvl7pPr marL="3200400" lvl="6" indent="-304800">
              <a:spcBef>
                <a:spcPts val="1600"/>
              </a:spcBef>
              <a:spcAft>
                <a:spcPts val="0"/>
              </a:spcAft>
              <a:buClr>
                <a:srgbClr val="FFFFFF"/>
              </a:buClr>
              <a:buSzPts val="1200"/>
              <a:buChar char="●"/>
              <a:defRPr sz="1200">
                <a:solidFill>
                  <a:srgbClr val="FFFFFF"/>
                </a:solidFill>
              </a:defRPr>
            </a:lvl7pPr>
            <a:lvl8pPr marL="3657600" lvl="7" indent="-304800">
              <a:spcBef>
                <a:spcPts val="1600"/>
              </a:spcBef>
              <a:spcAft>
                <a:spcPts val="0"/>
              </a:spcAft>
              <a:buClr>
                <a:srgbClr val="FFFFFF"/>
              </a:buClr>
              <a:buSzPts val="1200"/>
              <a:buChar char="○"/>
              <a:defRPr sz="1200">
                <a:solidFill>
                  <a:srgbClr val="FFFFFF"/>
                </a:solidFill>
              </a:defRPr>
            </a:lvl8pPr>
            <a:lvl9pPr marL="4114800" lvl="8" indent="-304800">
              <a:spcBef>
                <a:spcPts val="1600"/>
              </a:spcBef>
              <a:spcAft>
                <a:spcPts val="1600"/>
              </a:spcAft>
              <a:buClr>
                <a:srgbClr val="FFFFFF"/>
              </a:buClr>
              <a:buSzPts val="1200"/>
              <a:buChar char="■"/>
              <a:defRPr sz="1200">
                <a:solidFill>
                  <a:srgbClr val="FFFFFF"/>
                </a:solidFill>
              </a:defRPr>
            </a:lvl9pPr>
          </a:lstStyle>
          <a:p>
            <a:endParaRPr/>
          </a:p>
        </p:txBody>
      </p:sp>
      <p:sp>
        <p:nvSpPr>
          <p:cNvPr id="32" name="Google Shape;32;p5"/>
          <p:cNvSpPr txBox="1">
            <a:spLocks noGrp="1"/>
          </p:cNvSpPr>
          <p:nvPr>
            <p:ph type="body" idx="2"/>
          </p:nvPr>
        </p:nvSpPr>
        <p:spPr>
          <a:xfrm>
            <a:off x="4753453" y="2543125"/>
            <a:ext cx="2787000" cy="15525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rgbClr val="FFFFFF"/>
              </a:buClr>
              <a:buSzPts val="1400"/>
              <a:buChar char="●"/>
              <a:defRPr sz="1400">
                <a:solidFill>
                  <a:srgbClr val="FFFFFF"/>
                </a:solidFill>
              </a:defRPr>
            </a:lvl1pPr>
            <a:lvl2pPr marL="914400" lvl="1" indent="-304800">
              <a:spcBef>
                <a:spcPts val="1600"/>
              </a:spcBef>
              <a:spcAft>
                <a:spcPts val="0"/>
              </a:spcAft>
              <a:buClr>
                <a:srgbClr val="FFFFFF"/>
              </a:buClr>
              <a:buSzPts val="1200"/>
              <a:buChar char="○"/>
              <a:defRPr sz="1200">
                <a:solidFill>
                  <a:srgbClr val="FFFFFF"/>
                </a:solidFill>
              </a:defRPr>
            </a:lvl2pPr>
            <a:lvl3pPr marL="1371600" lvl="2" indent="-304800">
              <a:spcBef>
                <a:spcPts val="1600"/>
              </a:spcBef>
              <a:spcAft>
                <a:spcPts val="0"/>
              </a:spcAft>
              <a:buClr>
                <a:srgbClr val="FFFFFF"/>
              </a:buClr>
              <a:buSzPts val="1200"/>
              <a:buChar char="■"/>
              <a:defRPr sz="1200">
                <a:solidFill>
                  <a:srgbClr val="FFFFFF"/>
                </a:solidFill>
              </a:defRPr>
            </a:lvl3pPr>
            <a:lvl4pPr marL="1828800" lvl="3" indent="-304800">
              <a:spcBef>
                <a:spcPts val="1600"/>
              </a:spcBef>
              <a:spcAft>
                <a:spcPts val="0"/>
              </a:spcAft>
              <a:buClr>
                <a:srgbClr val="FFFFFF"/>
              </a:buClr>
              <a:buSzPts val="1200"/>
              <a:buChar char="●"/>
              <a:defRPr sz="1200">
                <a:solidFill>
                  <a:srgbClr val="FFFFFF"/>
                </a:solidFill>
              </a:defRPr>
            </a:lvl4pPr>
            <a:lvl5pPr marL="2286000" lvl="4" indent="-304800">
              <a:spcBef>
                <a:spcPts val="1600"/>
              </a:spcBef>
              <a:spcAft>
                <a:spcPts val="0"/>
              </a:spcAft>
              <a:buClr>
                <a:srgbClr val="FFFFFF"/>
              </a:buClr>
              <a:buSzPts val="1200"/>
              <a:buChar char="○"/>
              <a:defRPr sz="1200">
                <a:solidFill>
                  <a:srgbClr val="FFFFFF"/>
                </a:solidFill>
              </a:defRPr>
            </a:lvl5pPr>
            <a:lvl6pPr marL="2743200" lvl="5" indent="-304800">
              <a:spcBef>
                <a:spcPts val="1600"/>
              </a:spcBef>
              <a:spcAft>
                <a:spcPts val="0"/>
              </a:spcAft>
              <a:buClr>
                <a:srgbClr val="FFFFFF"/>
              </a:buClr>
              <a:buSzPts val="1200"/>
              <a:buChar char="■"/>
              <a:defRPr sz="1200">
                <a:solidFill>
                  <a:srgbClr val="FFFFFF"/>
                </a:solidFill>
              </a:defRPr>
            </a:lvl6pPr>
            <a:lvl7pPr marL="3200400" lvl="6" indent="-304800">
              <a:spcBef>
                <a:spcPts val="1600"/>
              </a:spcBef>
              <a:spcAft>
                <a:spcPts val="0"/>
              </a:spcAft>
              <a:buClr>
                <a:srgbClr val="FFFFFF"/>
              </a:buClr>
              <a:buSzPts val="1200"/>
              <a:buChar char="●"/>
              <a:defRPr sz="1200">
                <a:solidFill>
                  <a:srgbClr val="FFFFFF"/>
                </a:solidFill>
              </a:defRPr>
            </a:lvl7pPr>
            <a:lvl8pPr marL="3657600" lvl="7" indent="-304800">
              <a:spcBef>
                <a:spcPts val="1600"/>
              </a:spcBef>
              <a:spcAft>
                <a:spcPts val="0"/>
              </a:spcAft>
              <a:buClr>
                <a:srgbClr val="FFFFFF"/>
              </a:buClr>
              <a:buSzPts val="1200"/>
              <a:buChar char="○"/>
              <a:defRPr sz="1200">
                <a:solidFill>
                  <a:srgbClr val="FFFFFF"/>
                </a:solidFill>
              </a:defRPr>
            </a:lvl8pPr>
            <a:lvl9pPr marL="4114800" lvl="8" indent="-304800">
              <a:spcBef>
                <a:spcPts val="1600"/>
              </a:spcBef>
              <a:spcAft>
                <a:spcPts val="1600"/>
              </a:spcAft>
              <a:buClr>
                <a:srgbClr val="FFFFFF"/>
              </a:buClr>
              <a:buSzPts val="1200"/>
              <a:buChar char="■"/>
              <a:defRPr sz="1200">
                <a:solidFill>
                  <a:srgbClr val="FFFFFF"/>
                </a:solidFill>
              </a:defRPr>
            </a:lvl9pPr>
          </a:lstStyle>
          <a:p>
            <a:endParaRPr/>
          </a:p>
        </p:txBody>
      </p:sp>
      <p:sp>
        <p:nvSpPr>
          <p:cNvPr id="33" name="Google Shape;3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
        <p:nvSpPr>
          <p:cNvPr id="34" name="Google Shape;34;p5"/>
          <p:cNvSpPr txBox="1">
            <a:spLocks noGrp="1"/>
          </p:cNvSpPr>
          <p:nvPr>
            <p:ph type="title" idx="3"/>
          </p:nvPr>
        </p:nvSpPr>
        <p:spPr>
          <a:xfrm>
            <a:off x="1944500" y="2019150"/>
            <a:ext cx="210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5" name="Google Shape;35;p5"/>
          <p:cNvSpPr txBox="1">
            <a:spLocks noGrp="1"/>
          </p:cNvSpPr>
          <p:nvPr>
            <p:ph type="title" idx="4"/>
          </p:nvPr>
        </p:nvSpPr>
        <p:spPr>
          <a:xfrm>
            <a:off x="5094400" y="2019150"/>
            <a:ext cx="210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6" name="Google Shape;36;p5"/>
          <p:cNvSpPr/>
          <p:nvPr/>
        </p:nvSpPr>
        <p:spPr>
          <a:xfrm rot="5400000">
            <a:off x="8459550" y="332550"/>
            <a:ext cx="10170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5400000">
            <a:off x="-1234200" y="3188106"/>
            <a:ext cx="31896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2">
  <p:cSld name="CUSTOM_7">
    <p:spTree>
      <p:nvGrpSpPr>
        <p:cNvPr id="1" name="Shape 284"/>
        <p:cNvGrpSpPr/>
        <p:nvPr/>
      </p:nvGrpSpPr>
      <p:grpSpPr>
        <a:xfrm>
          <a:off x="0" y="0"/>
          <a:ext cx="0" cy="0"/>
          <a:chOff x="0" y="0"/>
          <a:chExt cx="0" cy="0"/>
        </a:xfrm>
      </p:grpSpPr>
      <p:sp>
        <p:nvSpPr>
          <p:cNvPr id="285" name="Google Shape;285;p41"/>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86" name="Google Shape;286;p41"/>
          <p:cNvSpPr/>
          <p:nvPr/>
        </p:nvSpPr>
        <p:spPr>
          <a:xfrm rot="5400000">
            <a:off x="7753050" y="66705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1"/>
          <p:cNvSpPr/>
          <p:nvPr/>
        </p:nvSpPr>
        <p:spPr>
          <a:xfrm rot="10800000">
            <a:off x="-12" y="4791600"/>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3">
  <p:cSld name="CUSTOM_7_1">
    <p:spTree>
      <p:nvGrpSpPr>
        <p:cNvPr id="1" name="Shape 288"/>
        <p:cNvGrpSpPr/>
        <p:nvPr/>
      </p:nvGrpSpPr>
      <p:grpSpPr>
        <a:xfrm>
          <a:off x="0" y="0"/>
          <a:ext cx="0" cy="0"/>
          <a:chOff x="0" y="0"/>
          <a:chExt cx="0" cy="0"/>
        </a:xfrm>
      </p:grpSpPr>
      <p:sp>
        <p:nvSpPr>
          <p:cNvPr id="289" name="Google Shape;289;p42"/>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90" name="Google Shape;290;p42"/>
          <p:cNvSpPr/>
          <p:nvPr/>
        </p:nvSpPr>
        <p:spPr>
          <a:xfrm rot="10800000">
            <a:off x="7092600" y="47914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2"/>
          <p:cNvSpPr/>
          <p:nvPr/>
        </p:nvSpPr>
        <p:spPr>
          <a:xfrm rot="5400000">
            <a:off x="8328300" y="143125"/>
            <a:ext cx="10077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6">
  <p:cSld name="CUSTOM_7_1_1">
    <p:spTree>
      <p:nvGrpSpPr>
        <p:cNvPr id="1" name="Shape 292"/>
        <p:cNvGrpSpPr/>
        <p:nvPr/>
      </p:nvGrpSpPr>
      <p:grpSpPr>
        <a:xfrm>
          <a:off x="0" y="0"/>
          <a:ext cx="0" cy="0"/>
          <a:chOff x="0" y="0"/>
          <a:chExt cx="0" cy="0"/>
        </a:xfrm>
      </p:grpSpPr>
      <p:sp>
        <p:nvSpPr>
          <p:cNvPr id="293" name="Google Shape;293;p43"/>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94" name="Google Shape;294;p43"/>
          <p:cNvSpPr/>
          <p:nvPr/>
        </p:nvSpPr>
        <p:spPr>
          <a:xfrm rot="5400000">
            <a:off x="-691350" y="3730950"/>
            <a:ext cx="2055300" cy="7698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3"/>
          <p:cNvSpPr/>
          <p:nvPr/>
        </p:nvSpPr>
        <p:spPr>
          <a:xfrm rot="10800000">
            <a:off x="8126988" y="0"/>
            <a:ext cx="10170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7">
  <p:cSld name="CUSTOM_42">
    <p:spTree>
      <p:nvGrpSpPr>
        <p:cNvPr id="1" name="Shape 296"/>
        <p:cNvGrpSpPr/>
        <p:nvPr/>
      </p:nvGrpSpPr>
      <p:grpSpPr>
        <a:xfrm>
          <a:off x="0" y="0"/>
          <a:ext cx="0" cy="0"/>
          <a:chOff x="0" y="0"/>
          <a:chExt cx="0" cy="0"/>
        </a:xfrm>
      </p:grpSpPr>
      <p:sp>
        <p:nvSpPr>
          <p:cNvPr id="297" name="Google Shape;297;p44"/>
          <p:cNvSpPr txBox="1">
            <a:spLocks noGrp="1"/>
          </p:cNvSpPr>
          <p:nvPr>
            <p:ph type="title"/>
          </p:nvPr>
        </p:nvSpPr>
        <p:spPr>
          <a:xfrm>
            <a:off x="723975" y="3113125"/>
            <a:ext cx="5170800" cy="122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4800"/>
              <a:buNone/>
              <a:defRPr sz="3600">
                <a:solidFill>
                  <a:schemeClr val="accent2"/>
                </a:solidFill>
              </a:defRPr>
            </a:lvl1pPr>
            <a:lvl2pPr lvl="1" rtl="0">
              <a:spcBef>
                <a:spcPts val="0"/>
              </a:spcBef>
              <a:spcAft>
                <a:spcPts val="0"/>
              </a:spcAft>
              <a:buClr>
                <a:schemeClr val="accent2"/>
              </a:buClr>
              <a:buSzPts val="4800"/>
              <a:buNone/>
              <a:defRPr sz="4800">
                <a:solidFill>
                  <a:schemeClr val="accent2"/>
                </a:solidFill>
              </a:defRPr>
            </a:lvl2pPr>
            <a:lvl3pPr lvl="2" rtl="0">
              <a:spcBef>
                <a:spcPts val="0"/>
              </a:spcBef>
              <a:spcAft>
                <a:spcPts val="0"/>
              </a:spcAft>
              <a:buClr>
                <a:schemeClr val="accent2"/>
              </a:buClr>
              <a:buSzPts val="4800"/>
              <a:buNone/>
              <a:defRPr sz="4800">
                <a:solidFill>
                  <a:schemeClr val="accent2"/>
                </a:solidFill>
              </a:defRPr>
            </a:lvl3pPr>
            <a:lvl4pPr lvl="3" rtl="0">
              <a:spcBef>
                <a:spcPts val="0"/>
              </a:spcBef>
              <a:spcAft>
                <a:spcPts val="0"/>
              </a:spcAft>
              <a:buClr>
                <a:schemeClr val="accent2"/>
              </a:buClr>
              <a:buSzPts val="4800"/>
              <a:buNone/>
              <a:defRPr sz="4800">
                <a:solidFill>
                  <a:schemeClr val="accent2"/>
                </a:solidFill>
              </a:defRPr>
            </a:lvl4pPr>
            <a:lvl5pPr lvl="4" rtl="0">
              <a:spcBef>
                <a:spcPts val="0"/>
              </a:spcBef>
              <a:spcAft>
                <a:spcPts val="0"/>
              </a:spcAft>
              <a:buClr>
                <a:schemeClr val="accent2"/>
              </a:buClr>
              <a:buSzPts val="4800"/>
              <a:buNone/>
              <a:defRPr sz="4800">
                <a:solidFill>
                  <a:schemeClr val="accent2"/>
                </a:solidFill>
              </a:defRPr>
            </a:lvl5pPr>
            <a:lvl6pPr lvl="5" rtl="0">
              <a:spcBef>
                <a:spcPts val="0"/>
              </a:spcBef>
              <a:spcAft>
                <a:spcPts val="0"/>
              </a:spcAft>
              <a:buClr>
                <a:schemeClr val="accent2"/>
              </a:buClr>
              <a:buSzPts val="4800"/>
              <a:buNone/>
              <a:defRPr sz="4800">
                <a:solidFill>
                  <a:schemeClr val="accent2"/>
                </a:solidFill>
              </a:defRPr>
            </a:lvl6pPr>
            <a:lvl7pPr lvl="6" rtl="0">
              <a:spcBef>
                <a:spcPts val="0"/>
              </a:spcBef>
              <a:spcAft>
                <a:spcPts val="0"/>
              </a:spcAft>
              <a:buClr>
                <a:schemeClr val="accent2"/>
              </a:buClr>
              <a:buSzPts val="4800"/>
              <a:buNone/>
              <a:defRPr sz="4800">
                <a:solidFill>
                  <a:schemeClr val="accent2"/>
                </a:solidFill>
              </a:defRPr>
            </a:lvl7pPr>
            <a:lvl8pPr lvl="7" rtl="0">
              <a:spcBef>
                <a:spcPts val="0"/>
              </a:spcBef>
              <a:spcAft>
                <a:spcPts val="0"/>
              </a:spcAft>
              <a:buClr>
                <a:schemeClr val="accent2"/>
              </a:buClr>
              <a:buSzPts val="4800"/>
              <a:buNone/>
              <a:defRPr sz="4800">
                <a:solidFill>
                  <a:schemeClr val="accent2"/>
                </a:solidFill>
              </a:defRPr>
            </a:lvl8pPr>
            <a:lvl9pPr lvl="8" rtl="0">
              <a:spcBef>
                <a:spcPts val="0"/>
              </a:spcBef>
              <a:spcAft>
                <a:spcPts val="0"/>
              </a:spcAft>
              <a:buClr>
                <a:schemeClr val="accent2"/>
              </a:buClr>
              <a:buSzPts val="4800"/>
              <a:buNone/>
              <a:defRPr sz="4800">
                <a:solidFill>
                  <a:schemeClr val="accent2"/>
                </a:solidFill>
              </a:defRPr>
            </a:lvl9pPr>
          </a:lstStyle>
          <a:p>
            <a:endParaRPr/>
          </a:p>
        </p:txBody>
      </p:sp>
      <p:sp>
        <p:nvSpPr>
          <p:cNvPr id="298" name="Google Shape;298;p44"/>
          <p:cNvSpPr/>
          <p:nvPr/>
        </p:nvSpPr>
        <p:spPr>
          <a:xfrm rot="5400000">
            <a:off x="8459538" y="4459050"/>
            <a:ext cx="10170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4"/>
          <p:cNvSpPr/>
          <p:nvPr/>
        </p:nvSpPr>
        <p:spPr>
          <a:xfrm>
            <a:off x="3729600" y="0"/>
            <a:ext cx="5414400" cy="4701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3">
  <p:cSld name="CUSTOM_7_1_1_1">
    <p:spTree>
      <p:nvGrpSpPr>
        <p:cNvPr id="1" name="Shape 300"/>
        <p:cNvGrpSpPr/>
        <p:nvPr/>
      </p:nvGrpSpPr>
      <p:grpSpPr>
        <a:xfrm>
          <a:off x="0" y="0"/>
          <a:ext cx="0" cy="0"/>
          <a:chOff x="0" y="0"/>
          <a:chExt cx="0" cy="0"/>
        </a:xfrm>
      </p:grpSpPr>
      <p:sp>
        <p:nvSpPr>
          <p:cNvPr id="301" name="Google Shape;301;p45"/>
          <p:cNvSpPr txBox="1">
            <a:spLocks noGrp="1"/>
          </p:cNvSpPr>
          <p:nvPr>
            <p:ph type="subTitle" idx="1"/>
          </p:nvPr>
        </p:nvSpPr>
        <p:spPr>
          <a:xfrm>
            <a:off x="5056193" y="2227150"/>
            <a:ext cx="3363900" cy="1659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02" name="Google Shape;302;p45"/>
          <p:cNvSpPr txBox="1">
            <a:spLocks noGrp="1"/>
          </p:cNvSpPr>
          <p:nvPr>
            <p:ph type="title"/>
          </p:nvPr>
        </p:nvSpPr>
        <p:spPr>
          <a:xfrm>
            <a:off x="5045100" y="1654450"/>
            <a:ext cx="3363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800"/>
              <a:buNone/>
              <a:defRPr>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03" name="Google Shape;303;p45"/>
          <p:cNvSpPr/>
          <p:nvPr/>
        </p:nvSpPr>
        <p:spPr>
          <a:xfrm rot="5400000">
            <a:off x="-332562" y="4459050"/>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5"/>
          <p:cNvSpPr/>
          <p:nvPr/>
        </p:nvSpPr>
        <p:spPr>
          <a:xfrm rot="10800000">
            <a:off x="5954400" y="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umbers and text ">
  <p:cSld name="CUSTOM_8">
    <p:spTree>
      <p:nvGrpSpPr>
        <p:cNvPr id="1" name="Shape 305"/>
        <p:cNvGrpSpPr/>
        <p:nvPr/>
      </p:nvGrpSpPr>
      <p:grpSpPr>
        <a:xfrm>
          <a:off x="0" y="0"/>
          <a:ext cx="0" cy="0"/>
          <a:chOff x="0" y="0"/>
          <a:chExt cx="0" cy="0"/>
        </a:xfrm>
      </p:grpSpPr>
      <p:sp>
        <p:nvSpPr>
          <p:cNvPr id="306" name="Google Shape;306;p46"/>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307" name="Google Shape;307;p46"/>
          <p:cNvSpPr txBox="1">
            <a:spLocks noGrp="1"/>
          </p:cNvSpPr>
          <p:nvPr>
            <p:ph type="title" idx="2"/>
          </p:nvPr>
        </p:nvSpPr>
        <p:spPr>
          <a:xfrm>
            <a:off x="723900" y="226552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08" name="Google Shape;308;p46"/>
          <p:cNvSpPr txBox="1">
            <a:spLocks noGrp="1"/>
          </p:cNvSpPr>
          <p:nvPr>
            <p:ph type="title" idx="3"/>
          </p:nvPr>
        </p:nvSpPr>
        <p:spPr>
          <a:xfrm>
            <a:off x="723900" y="265047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09" name="Google Shape;309;p46"/>
          <p:cNvSpPr txBox="1">
            <a:spLocks noGrp="1"/>
          </p:cNvSpPr>
          <p:nvPr>
            <p:ph type="title" idx="4" hasCustomPrompt="1"/>
          </p:nvPr>
        </p:nvSpPr>
        <p:spPr>
          <a:xfrm>
            <a:off x="723900" y="1834275"/>
            <a:ext cx="24231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10" name="Google Shape;310;p46"/>
          <p:cNvSpPr txBox="1">
            <a:spLocks noGrp="1"/>
          </p:cNvSpPr>
          <p:nvPr>
            <p:ph type="title" idx="5"/>
          </p:nvPr>
        </p:nvSpPr>
        <p:spPr>
          <a:xfrm>
            <a:off x="3360386" y="185157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11" name="Google Shape;311;p46"/>
          <p:cNvSpPr txBox="1">
            <a:spLocks noGrp="1"/>
          </p:cNvSpPr>
          <p:nvPr>
            <p:ph type="title" idx="6"/>
          </p:nvPr>
        </p:nvSpPr>
        <p:spPr>
          <a:xfrm>
            <a:off x="3360386" y="223652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12" name="Google Shape;312;p46"/>
          <p:cNvSpPr txBox="1">
            <a:spLocks noGrp="1"/>
          </p:cNvSpPr>
          <p:nvPr>
            <p:ph type="title" idx="7" hasCustomPrompt="1"/>
          </p:nvPr>
        </p:nvSpPr>
        <p:spPr>
          <a:xfrm>
            <a:off x="3360386" y="1420325"/>
            <a:ext cx="24231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13" name="Google Shape;313;p46"/>
          <p:cNvSpPr txBox="1">
            <a:spLocks noGrp="1"/>
          </p:cNvSpPr>
          <p:nvPr>
            <p:ph type="title" idx="8"/>
          </p:nvPr>
        </p:nvSpPr>
        <p:spPr>
          <a:xfrm>
            <a:off x="5996872" y="150842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14" name="Google Shape;314;p46"/>
          <p:cNvSpPr txBox="1">
            <a:spLocks noGrp="1"/>
          </p:cNvSpPr>
          <p:nvPr>
            <p:ph type="title" idx="9"/>
          </p:nvPr>
        </p:nvSpPr>
        <p:spPr>
          <a:xfrm>
            <a:off x="5996872" y="189337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15" name="Google Shape;315;p46"/>
          <p:cNvSpPr txBox="1">
            <a:spLocks noGrp="1"/>
          </p:cNvSpPr>
          <p:nvPr>
            <p:ph type="title" idx="13" hasCustomPrompt="1"/>
          </p:nvPr>
        </p:nvSpPr>
        <p:spPr>
          <a:xfrm>
            <a:off x="5996872" y="1077175"/>
            <a:ext cx="24231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umbers and text 1">
  <p:cSld name="CUSTOM_16">
    <p:spTree>
      <p:nvGrpSpPr>
        <p:cNvPr id="1" name="Shape 316"/>
        <p:cNvGrpSpPr/>
        <p:nvPr/>
      </p:nvGrpSpPr>
      <p:grpSpPr>
        <a:xfrm>
          <a:off x="0" y="0"/>
          <a:ext cx="0" cy="0"/>
          <a:chOff x="0" y="0"/>
          <a:chExt cx="0" cy="0"/>
        </a:xfrm>
      </p:grpSpPr>
      <p:sp>
        <p:nvSpPr>
          <p:cNvPr id="317" name="Google Shape;317;p47"/>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318" name="Google Shape;318;p47"/>
          <p:cNvSpPr txBox="1">
            <a:spLocks noGrp="1"/>
          </p:cNvSpPr>
          <p:nvPr>
            <p:ph type="title" idx="2"/>
          </p:nvPr>
        </p:nvSpPr>
        <p:spPr>
          <a:xfrm>
            <a:off x="912974" y="1523475"/>
            <a:ext cx="1691700" cy="31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19" name="Google Shape;319;p47"/>
          <p:cNvSpPr txBox="1">
            <a:spLocks noGrp="1"/>
          </p:cNvSpPr>
          <p:nvPr>
            <p:ph type="title" idx="3"/>
          </p:nvPr>
        </p:nvSpPr>
        <p:spPr>
          <a:xfrm>
            <a:off x="547274" y="265047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20" name="Google Shape;320;p47"/>
          <p:cNvSpPr txBox="1">
            <a:spLocks noGrp="1"/>
          </p:cNvSpPr>
          <p:nvPr>
            <p:ph type="title" idx="4" hasCustomPrompt="1"/>
          </p:nvPr>
        </p:nvSpPr>
        <p:spPr>
          <a:xfrm>
            <a:off x="547274" y="1956025"/>
            <a:ext cx="2423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21" name="Google Shape;321;p47"/>
          <p:cNvSpPr txBox="1">
            <a:spLocks noGrp="1"/>
          </p:cNvSpPr>
          <p:nvPr>
            <p:ph type="title" idx="5"/>
          </p:nvPr>
        </p:nvSpPr>
        <p:spPr>
          <a:xfrm>
            <a:off x="3732323" y="2539125"/>
            <a:ext cx="1691700" cy="31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22" name="Google Shape;322;p47"/>
          <p:cNvSpPr txBox="1">
            <a:spLocks noGrp="1"/>
          </p:cNvSpPr>
          <p:nvPr>
            <p:ph type="title" idx="6"/>
          </p:nvPr>
        </p:nvSpPr>
        <p:spPr>
          <a:xfrm>
            <a:off x="3366604" y="366612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23" name="Google Shape;323;p47"/>
          <p:cNvSpPr txBox="1">
            <a:spLocks noGrp="1"/>
          </p:cNvSpPr>
          <p:nvPr>
            <p:ph type="title" idx="7" hasCustomPrompt="1"/>
          </p:nvPr>
        </p:nvSpPr>
        <p:spPr>
          <a:xfrm>
            <a:off x="3366623" y="2971675"/>
            <a:ext cx="2423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24" name="Google Shape;324;p47"/>
          <p:cNvSpPr txBox="1">
            <a:spLocks noGrp="1"/>
          </p:cNvSpPr>
          <p:nvPr>
            <p:ph type="title" idx="8"/>
          </p:nvPr>
        </p:nvSpPr>
        <p:spPr>
          <a:xfrm>
            <a:off x="6551634" y="1523475"/>
            <a:ext cx="1691700" cy="31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25" name="Google Shape;325;p47"/>
          <p:cNvSpPr txBox="1">
            <a:spLocks noGrp="1"/>
          </p:cNvSpPr>
          <p:nvPr>
            <p:ph type="title" idx="9"/>
          </p:nvPr>
        </p:nvSpPr>
        <p:spPr>
          <a:xfrm>
            <a:off x="6185934" y="265047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26" name="Google Shape;326;p47"/>
          <p:cNvSpPr txBox="1">
            <a:spLocks noGrp="1"/>
          </p:cNvSpPr>
          <p:nvPr>
            <p:ph type="title" idx="13" hasCustomPrompt="1"/>
          </p:nvPr>
        </p:nvSpPr>
        <p:spPr>
          <a:xfrm>
            <a:off x="6185934" y="1956025"/>
            <a:ext cx="2423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27" name="Google Shape;327;p47"/>
          <p:cNvSpPr/>
          <p:nvPr/>
        </p:nvSpPr>
        <p:spPr>
          <a:xfrm>
            <a:off x="5954400" y="-13919"/>
            <a:ext cx="31896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7"/>
          <p:cNvSpPr/>
          <p:nvPr/>
        </p:nvSpPr>
        <p:spPr>
          <a:xfrm rot="10800000">
            <a:off x="0" y="47914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umbers and text 2">
  <p:cSld name="CUSTOM_33">
    <p:spTree>
      <p:nvGrpSpPr>
        <p:cNvPr id="1" name="Shape 329"/>
        <p:cNvGrpSpPr/>
        <p:nvPr/>
      </p:nvGrpSpPr>
      <p:grpSpPr>
        <a:xfrm>
          <a:off x="0" y="0"/>
          <a:ext cx="0" cy="0"/>
          <a:chOff x="0" y="0"/>
          <a:chExt cx="0" cy="0"/>
        </a:xfrm>
      </p:grpSpPr>
      <p:sp>
        <p:nvSpPr>
          <p:cNvPr id="330" name="Google Shape;330;p48"/>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331" name="Google Shape;331;p48"/>
          <p:cNvSpPr txBox="1">
            <a:spLocks noGrp="1"/>
          </p:cNvSpPr>
          <p:nvPr>
            <p:ph type="title" idx="2"/>
          </p:nvPr>
        </p:nvSpPr>
        <p:spPr>
          <a:xfrm>
            <a:off x="6106213" y="3458538"/>
            <a:ext cx="2222100" cy="310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32" name="Google Shape;332;p48"/>
          <p:cNvSpPr txBox="1">
            <a:spLocks noGrp="1"/>
          </p:cNvSpPr>
          <p:nvPr>
            <p:ph type="title" idx="3"/>
          </p:nvPr>
        </p:nvSpPr>
        <p:spPr>
          <a:xfrm>
            <a:off x="6106200" y="3766763"/>
            <a:ext cx="22221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33" name="Google Shape;333;p48"/>
          <p:cNvSpPr txBox="1">
            <a:spLocks noGrp="1"/>
          </p:cNvSpPr>
          <p:nvPr>
            <p:ph type="title" idx="4" hasCustomPrompt="1"/>
          </p:nvPr>
        </p:nvSpPr>
        <p:spPr>
          <a:xfrm>
            <a:off x="6106200" y="2972088"/>
            <a:ext cx="1636800" cy="48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34" name="Google Shape;334;p48"/>
          <p:cNvSpPr txBox="1">
            <a:spLocks noGrp="1"/>
          </p:cNvSpPr>
          <p:nvPr>
            <p:ph type="title" idx="5"/>
          </p:nvPr>
        </p:nvSpPr>
        <p:spPr>
          <a:xfrm>
            <a:off x="2304287" y="1749350"/>
            <a:ext cx="2220600" cy="310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35" name="Google Shape;335;p48"/>
          <p:cNvSpPr txBox="1">
            <a:spLocks noGrp="1"/>
          </p:cNvSpPr>
          <p:nvPr>
            <p:ph type="title" idx="6"/>
          </p:nvPr>
        </p:nvSpPr>
        <p:spPr>
          <a:xfrm>
            <a:off x="2304287" y="2060163"/>
            <a:ext cx="22206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36" name="Google Shape;336;p48"/>
          <p:cNvSpPr txBox="1">
            <a:spLocks noGrp="1"/>
          </p:cNvSpPr>
          <p:nvPr>
            <p:ph type="title" idx="7" hasCustomPrompt="1"/>
          </p:nvPr>
        </p:nvSpPr>
        <p:spPr>
          <a:xfrm>
            <a:off x="2304287" y="1260925"/>
            <a:ext cx="1634400" cy="48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37" name="Google Shape;337;p48"/>
          <p:cNvSpPr txBox="1">
            <a:spLocks noGrp="1"/>
          </p:cNvSpPr>
          <p:nvPr>
            <p:ph type="title" idx="8"/>
          </p:nvPr>
        </p:nvSpPr>
        <p:spPr>
          <a:xfrm>
            <a:off x="2304287" y="3457313"/>
            <a:ext cx="2220600" cy="310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38" name="Google Shape;338;p48"/>
          <p:cNvSpPr txBox="1">
            <a:spLocks noGrp="1"/>
          </p:cNvSpPr>
          <p:nvPr>
            <p:ph type="title" idx="9"/>
          </p:nvPr>
        </p:nvSpPr>
        <p:spPr>
          <a:xfrm>
            <a:off x="2304287" y="3768113"/>
            <a:ext cx="22221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39" name="Google Shape;339;p48"/>
          <p:cNvSpPr txBox="1">
            <a:spLocks noGrp="1"/>
          </p:cNvSpPr>
          <p:nvPr>
            <p:ph type="title" idx="13" hasCustomPrompt="1"/>
          </p:nvPr>
        </p:nvSpPr>
        <p:spPr>
          <a:xfrm>
            <a:off x="2304287" y="2970738"/>
            <a:ext cx="1636800" cy="48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40" name="Google Shape;340;p48"/>
          <p:cNvSpPr/>
          <p:nvPr/>
        </p:nvSpPr>
        <p:spPr>
          <a:xfrm>
            <a:off x="0" y="4813706"/>
            <a:ext cx="2051400" cy="351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8"/>
          <p:cNvSpPr txBox="1">
            <a:spLocks noGrp="1"/>
          </p:cNvSpPr>
          <p:nvPr>
            <p:ph type="title" idx="14"/>
          </p:nvPr>
        </p:nvSpPr>
        <p:spPr>
          <a:xfrm>
            <a:off x="6106962" y="1749350"/>
            <a:ext cx="2220600" cy="310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342" name="Google Shape;342;p48"/>
          <p:cNvSpPr txBox="1">
            <a:spLocks noGrp="1"/>
          </p:cNvSpPr>
          <p:nvPr>
            <p:ph type="title" idx="15"/>
          </p:nvPr>
        </p:nvSpPr>
        <p:spPr>
          <a:xfrm>
            <a:off x="6106962" y="2060163"/>
            <a:ext cx="22206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43" name="Google Shape;343;p48"/>
          <p:cNvSpPr txBox="1">
            <a:spLocks noGrp="1"/>
          </p:cNvSpPr>
          <p:nvPr>
            <p:ph type="title" idx="16" hasCustomPrompt="1"/>
          </p:nvPr>
        </p:nvSpPr>
        <p:spPr>
          <a:xfrm>
            <a:off x="6106962" y="1260925"/>
            <a:ext cx="1634400" cy="48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44" name="Google Shape;344;p48"/>
          <p:cNvSpPr/>
          <p:nvPr/>
        </p:nvSpPr>
        <p:spPr>
          <a:xfrm>
            <a:off x="7092600" y="6"/>
            <a:ext cx="2051400" cy="35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umbers and text 3">
  <p:cSld name="CUSTOM_36">
    <p:spTree>
      <p:nvGrpSpPr>
        <p:cNvPr id="1" name="Shape 345"/>
        <p:cNvGrpSpPr/>
        <p:nvPr/>
      </p:nvGrpSpPr>
      <p:grpSpPr>
        <a:xfrm>
          <a:off x="0" y="0"/>
          <a:ext cx="0" cy="0"/>
          <a:chOff x="0" y="0"/>
          <a:chExt cx="0" cy="0"/>
        </a:xfrm>
      </p:grpSpPr>
      <p:sp>
        <p:nvSpPr>
          <p:cNvPr id="346" name="Google Shape;346;p49"/>
          <p:cNvSpPr txBox="1">
            <a:spLocks noGrp="1"/>
          </p:cNvSpPr>
          <p:nvPr>
            <p:ph type="title" hasCustomPrompt="1"/>
          </p:nvPr>
        </p:nvSpPr>
        <p:spPr>
          <a:xfrm>
            <a:off x="866850" y="651688"/>
            <a:ext cx="42363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6200"/>
              <a:buNone/>
              <a:defRPr sz="5800">
                <a:solidFill>
                  <a:schemeClr val="accent1"/>
                </a:solidFill>
              </a:defRPr>
            </a:lvl1pPr>
            <a:lvl2pPr lvl="1"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2pPr>
            <a:lvl3pPr lvl="2"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3pPr>
            <a:lvl4pPr lvl="3"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4pPr>
            <a:lvl5pPr lvl="4"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5pPr>
            <a:lvl6pPr lvl="5"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6pPr>
            <a:lvl7pPr lvl="6"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7pPr>
            <a:lvl8pPr lvl="7"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8pPr>
            <a:lvl9pPr lvl="8"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9pPr>
          </a:lstStyle>
          <a:p>
            <a:r>
              <a:t>xx%</a:t>
            </a:r>
          </a:p>
        </p:txBody>
      </p:sp>
      <p:sp>
        <p:nvSpPr>
          <p:cNvPr id="347" name="Google Shape;347;p49"/>
          <p:cNvSpPr txBox="1">
            <a:spLocks noGrp="1"/>
          </p:cNvSpPr>
          <p:nvPr>
            <p:ph type="subTitle" idx="1"/>
          </p:nvPr>
        </p:nvSpPr>
        <p:spPr>
          <a:xfrm>
            <a:off x="866850" y="1481077"/>
            <a:ext cx="42363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348" name="Google Shape;348;p49"/>
          <p:cNvSpPr txBox="1">
            <a:spLocks noGrp="1"/>
          </p:cNvSpPr>
          <p:nvPr>
            <p:ph type="title" idx="2" hasCustomPrompt="1"/>
          </p:nvPr>
        </p:nvSpPr>
        <p:spPr>
          <a:xfrm>
            <a:off x="866850" y="1979793"/>
            <a:ext cx="42363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6200"/>
              <a:buNone/>
              <a:defRPr sz="5800">
                <a:solidFill>
                  <a:schemeClr val="accent1"/>
                </a:solidFill>
              </a:defRPr>
            </a:lvl1pPr>
            <a:lvl2pPr lvl="1"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2pPr>
            <a:lvl3pPr lvl="2"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3pPr>
            <a:lvl4pPr lvl="3"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4pPr>
            <a:lvl5pPr lvl="4"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5pPr>
            <a:lvl6pPr lvl="5"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6pPr>
            <a:lvl7pPr lvl="6"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7pPr>
            <a:lvl8pPr lvl="7"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8pPr>
            <a:lvl9pPr lvl="8"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9pPr>
          </a:lstStyle>
          <a:p>
            <a:r>
              <a:t>xx%</a:t>
            </a:r>
          </a:p>
        </p:txBody>
      </p:sp>
      <p:sp>
        <p:nvSpPr>
          <p:cNvPr id="349" name="Google Shape;349;p49"/>
          <p:cNvSpPr txBox="1">
            <a:spLocks noGrp="1"/>
          </p:cNvSpPr>
          <p:nvPr>
            <p:ph type="subTitle" idx="3"/>
          </p:nvPr>
        </p:nvSpPr>
        <p:spPr>
          <a:xfrm>
            <a:off x="866850" y="2808095"/>
            <a:ext cx="42363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350" name="Google Shape;350;p49"/>
          <p:cNvSpPr txBox="1">
            <a:spLocks noGrp="1"/>
          </p:cNvSpPr>
          <p:nvPr>
            <p:ph type="title" idx="4" hasCustomPrompt="1"/>
          </p:nvPr>
        </p:nvSpPr>
        <p:spPr>
          <a:xfrm>
            <a:off x="866850" y="3306810"/>
            <a:ext cx="42363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6200"/>
              <a:buNone/>
              <a:defRPr sz="5800">
                <a:solidFill>
                  <a:schemeClr val="accent1"/>
                </a:solidFill>
              </a:defRPr>
            </a:lvl1pPr>
            <a:lvl2pPr lvl="1"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2pPr>
            <a:lvl3pPr lvl="2"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3pPr>
            <a:lvl4pPr lvl="3"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4pPr>
            <a:lvl5pPr lvl="4"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5pPr>
            <a:lvl6pPr lvl="5"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6pPr>
            <a:lvl7pPr lvl="6"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7pPr>
            <a:lvl8pPr lvl="7"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8pPr>
            <a:lvl9pPr lvl="8" algn="ctr" rtl="0">
              <a:spcBef>
                <a:spcPts val="0"/>
              </a:spcBef>
              <a:spcAft>
                <a:spcPts val="0"/>
              </a:spcAft>
              <a:buClr>
                <a:schemeClr val="accent5"/>
              </a:buClr>
              <a:buSzPts val="6200"/>
              <a:buFont typeface="Playfair Display"/>
              <a:buNone/>
              <a:defRPr sz="6200" b="1">
                <a:solidFill>
                  <a:schemeClr val="accent5"/>
                </a:solidFill>
                <a:latin typeface="Playfair Display"/>
                <a:ea typeface="Playfair Display"/>
                <a:cs typeface="Playfair Display"/>
                <a:sym typeface="Playfair Display"/>
              </a:defRPr>
            </a:lvl9pPr>
          </a:lstStyle>
          <a:p>
            <a:r>
              <a:t>xx%</a:t>
            </a:r>
          </a:p>
        </p:txBody>
      </p:sp>
      <p:sp>
        <p:nvSpPr>
          <p:cNvPr id="351" name="Google Shape;351;p49"/>
          <p:cNvSpPr txBox="1">
            <a:spLocks noGrp="1"/>
          </p:cNvSpPr>
          <p:nvPr>
            <p:ph type="subTitle" idx="5"/>
          </p:nvPr>
        </p:nvSpPr>
        <p:spPr>
          <a:xfrm>
            <a:off x="866850" y="4135112"/>
            <a:ext cx="42363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four columns ">
  <p:cSld name="CUSTOM_8_1">
    <p:spTree>
      <p:nvGrpSpPr>
        <p:cNvPr id="1" name="Shape 352"/>
        <p:cNvGrpSpPr/>
        <p:nvPr/>
      </p:nvGrpSpPr>
      <p:grpSpPr>
        <a:xfrm>
          <a:off x="0" y="0"/>
          <a:ext cx="0" cy="0"/>
          <a:chOff x="0" y="0"/>
          <a:chExt cx="0" cy="0"/>
        </a:xfrm>
      </p:grpSpPr>
      <p:sp>
        <p:nvSpPr>
          <p:cNvPr id="353" name="Google Shape;353;p50"/>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354" name="Google Shape;354;p50"/>
          <p:cNvSpPr txBox="1">
            <a:spLocks noGrp="1"/>
          </p:cNvSpPr>
          <p:nvPr>
            <p:ph type="title" idx="2"/>
          </p:nvPr>
        </p:nvSpPr>
        <p:spPr>
          <a:xfrm>
            <a:off x="1969563" y="1525936"/>
            <a:ext cx="2210100" cy="473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5" name="Google Shape;355;p50"/>
          <p:cNvSpPr txBox="1">
            <a:spLocks noGrp="1"/>
          </p:cNvSpPr>
          <p:nvPr>
            <p:ph type="title" idx="3"/>
          </p:nvPr>
        </p:nvSpPr>
        <p:spPr>
          <a:xfrm>
            <a:off x="1969562" y="1854750"/>
            <a:ext cx="22101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56" name="Google Shape;356;p50"/>
          <p:cNvSpPr txBox="1">
            <a:spLocks noGrp="1"/>
          </p:cNvSpPr>
          <p:nvPr>
            <p:ph type="title" idx="4"/>
          </p:nvPr>
        </p:nvSpPr>
        <p:spPr>
          <a:xfrm>
            <a:off x="1969564" y="3300487"/>
            <a:ext cx="2210100" cy="473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7" name="Google Shape;357;p50"/>
          <p:cNvSpPr txBox="1">
            <a:spLocks noGrp="1"/>
          </p:cNvSpPr>
          <p:nvPr>
            <p:ph type="title" idx="5"/>
          </p:nvPr>
        </p:nvSpPr>
        <p:spPr>
          <a:xfrm>
            <a:off x="1969563" y="3621075"/>
            <a:ext cx="22101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58" name="Google Shape;358;p50"/>
          <p:cNvSpPr txBox="1">
            <a:spLocks noGrp="1"/>
          </p:cNvSpPr>
          <p:nvPr>
            <p:ph type="title" idx="6"/>
          </p:nvPr>
        </p:nvSpPr>
        <p:spPr>
          <a:xfrm>
            <a:off x="5796913" y="1525926"/>
            <a:ext cx="2210100" cy="473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9" name="Google Shape;359;p50"/>
          <p:cNvSpPr txBox="1">
            <a:spLocks noGrp="1"/>
          </p:cNvSpPr>
          <p:nvPr>
            <p:ph type="title" idx="7"/>
          </p:nvPr>
        </p:nvSpPr>
        <p:spPr>
          <a:xfrm>
            <a:off x="5796914" y="1854738"/>
            <a:ext cx="22101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60" name="Google Shape;360;p50"/>
          <p:cNvSpPr txBox="1">
            <a:spLocks noGrp="1"/>
          </p:cNvSpPr>
          <p:nvPr>
            <p:ph type="title" idx="8"/>
          </p:nvPr>
        </p:nvSpPr>
        <p:spPr>
          <a:xfrm>
            <a:off x="5854061" y="3300487"/>
            <a:ext cx="2210100" cy="473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61" name="Google Shape;361;p50"/>
          <p:cNvSpPr txBox="1">
            <a:spLocks noGrp="1"/>
          </p:cNvSpPr>
          <p:nvPr>
            <p:ph type="title" idx="9"/>
          </p:nvPr>
        </p:nvSpPr>
        <p:spPr>
          <a:xfrm>
            <a:off x="5854062" y="3621075"/>
            <a:ext cx="22101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62" name="Google Shape;362;p50"/>
          <p:cNvSpPr/>
          <p:nvPr/>
        </p:nvSpPr>
        <p:spPr>
          <a:xfrm rot="10800000">
            <a:off x="0" y="479160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0"/>
          <p:cNvSpPr/>
          <p:nvPr/>
        </p:nvSpPr>
        <p:spPr>
          <a:xfrm rot="5400000">
            <a:off x="7185900" y="123420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23975" y="361950"/>
            <a:ext cx="8520600" cy="58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40" name="Google Shape;4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
        <p:nvSpPr>
          <p:cNvPr id="41" name="Google Shape;41;p6"/>
          <p:cNvSpPr/>
          <p:nvPr/>
        </p:nvSpPr>
        <p:spPr>
          <a:xfrm rot="10800000">
            <a:off x="8127000" y="0"/>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rot="5400000">
            <a:off x="8276850" y="4279050"/>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four columns 1">
  <p:cSld name="CUSTOM_14">
    <p:spTree>
      <p:nvGrpSpPr>
        <p:cNvPr id="1" name="Shape 364"/>
        <p:cNvGrpSpPr/>
        <p:nvPr/>
      </p:nvGrpSpPr>
      <p:grpSpPr>
        <a:xfrm>
          <a:off x="0" y="0"/>
          <a:ext cx="0" cy="0"/>
          <a:chOff x="0" y="0"/>
          <a:chExt cx="0" cy="0"/>
        </a:xfrm>
      </p:grpSpPr>
      <p:sp>
        <p:nvSpPr>
          <p:cNvPr id="365" name="Google Shape;365;p51"/>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366" name="Google Shape;366;p51"/>
          <p:cNvSpPr txBox="1">
            <a:spLocks noGrp="1"/>
          </p:cNvSpPr>
          <p:nvPr>
            <p:ph type="title" idx="2"/>
          </p:nvPr>
        </p:nvSpPr>
        <p:spPr>
          <a:xfrm>
            <a:off x="723988" y="1501796"/>
            <a:ext cx="2210100" cy="3840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67" name="Google Shape;367;p51"/>
          <p:cNvSpPr txBox="1">
            <a:spLocks noGrp="1"/>
          </p:cNvSpPr>
          <p:nvPr>
            <p:ph type="title" idx="3"/>
          </p:nvPr>
        </p:nvSpPr>
        <p:spPr>
          <a:xfrm>
            <a:off x="723950" y="1885786"/>
            <a:ext cx="2210100" cy="493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68" name="Google Shape;368;p51"/>
          <p:cNvSpPr txBox="1">
            <a:spLocks noGrp="1"/>
          </p:cNvSpPr>
          <p:nvPr>
            <p:ph type="title" idx="4"/>
          </p:nvPr>
        </p:nvSpPr>
        <p:spPr>
          <a:xfrm>
            <a:off x="723989" y="3139049"/>
            <a:ext cx="2210100" cy="3840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69" name="Google Shape;369;p51"/>
          <p:cNvSpPr txBox="1">
            <a:spLocks noGrp="1"/>
          </p:cNvSpPr>
          <p:nvPr>
            <p:ph type="title" idx="5"/>
          </p:nvPr>
        </p:nvSpPr>
        <p:spPr>
          <a:xfrm>
            <a:off x="723988" y="3523038"/>
            <a:ext cx="2210100" cy="493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70" name="Google Shape;370;p51"/>
          <p:cNvSpPr txBox="1">
            <a:spLocks noGrp="1"/>
          </p:cNvSpPr>
          <p:nvPr>
            <p:ph type="title" idx="6"/>
          </p:nvPr>
        </p:nvSpPr>
        <p:spPr>
          <a:xfrm>
            <a:off x="6209988" y="1501788"/>
            <a:ext cx="2210100" cy="384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1" name="Google Shape;371;p51"/>
          <p:cNvSpPr txBox="1">
            <a:spLocks noGrp="1"/>
          </p:cNvSpPr>
          <p:nvPr>
            <p:ph type="title" idx="7"/>
          </p:nvPr>
        </p:nvSpPr>
        <p:spPr>
          <a:xfrm>
            <a:off x="6209950" y="1885775"/>
            <a:ext cx="22101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72" name="Google Shape;372;p51"/>
          <p:cNvSpPr txBox="1">
            <a:spLocks noGrp="1"/>
          </p:cNvSpPr>
          <p:nvPr>
            <p:ph type="title" idx="8"/>
          </p:nvPr>
        </p:nvSpPr>
        <p:spPr>
          <a:xfrm>
            <a:off x="6209988" y="3139049"/>
            <a:ext cx="2210100" cy="384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3" name="Google Shape;373;p51"/>
          <p:cNvSpPr txBox="1">
            <a:spLocks noGrp="1"/>
          </p:cNvSpPr>
          <p:nvPr>
            <p:ph type="title" idx="9"/>
          </p:nvPr>
        </p:nvSpPr>
        <p:spPr>
          <a:xfrm>
            <a:off x="6209988" y="3523038"/>
            <a:ext cx="2210100" cy="49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four columns 2">
  <p:cSld name="CUSTOM_32">
    <p:spTree>
      <p:nvGrpSpPr>
        <p:cNvPr id="1" name="Shape 374"/>
        <p:cNvGrpSpPr/>
        <p:nvPr/>
      </p:nvGrpSpPr>
      <p:grpSpPr>
        <a:xfrm>
          <a:off x="0" y="0"/>
          <a:ext cx="0" cy="0"/>
          <a:chOff x="0" y="0"/>
          <a:chExt cx="0" cy="0"/>
        </a:xfrm>
      </p:grpSpPr>
      <p:sp>
        <p:nvSpPr>
          <p:cNvPr id="375" name="Google Shape;375;p52"/>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376" name="Google Shape;376;p52"/>
          <p:cNvSpPr txBox="1">
            <a:spLocks noGrp="1"/>
          </p:cNvSpPr>
          <p:nvPr>
            <p:ph type="title" idx="2"/>
          </p:nvPr>
        </p:nvSpPr>
        <p:spPr>
          <a:xfrm>
            <a:off x="2706609" y="3434333"/>
            <a:ext cx="1865400" cy="384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7" name="Google Shape;377;p52"/>
          <p:cNvSpPr txBox="1">
            <a:spLocks noGrp="1"/>
          </p:cNvSpPr>
          <p:nvPr>
            <p:ph type="title" idx="3"/>
          </p:nvPr>
        </p:nvSpPr>
        <p:spPr>
          <a:xfrm>
            <a:off x="2706609" y="3818323"/>
            <a:ext cx="1865400" cy="49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78" name="Google Shape;378;p52"/>
          <p:cNvSpPr txBox="1">
            <a:spLocks noGrp="1"/>
          </p:cNvSpPr>
          <p:nvPr>
            <p:ph type="title" idx="4"/>
          </p:nvPr>
        </p:nvSpPr>
        <p:spPr>
          <a:xfrm>
            <a:off x="841211" y="2942723"/>
            <a:ext cx="1865400" cy="384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9" name="Google Shape;379;p52"/>
          <p:cNvSpPr txBox="1">
            <a:spLocks noGrp="1"/>
          </p:cNvSpPr>
          <p:nvPr>
            <p:ph type="title" idx="5"/>
          </p:nvPr>
        </p:nvSpPr>
        <p:spPr>
          <a:xfrm>
            <a:off x="841211" y="3326712"/>
            <a:ext cx="1865400" cy="49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80" name="Google Shape;380;p52"/>
          <p:cNvSpPr txBox="1">
            <a:spLocks noGrp="1"/>
          </p:cNvSpPr>
          <p:nvPr>
            <p:ph type="title" idx="6"/>
          </p:nvPr>
        </p:nvSpPr>
        <p:spPr>
          <a:xfrm>
            <a:off x="6437396" y="3434325"/>
            <a:ext cx="1865400" cy="384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81" name="Google Shape;381;p52"/>
          <p:cNvSpPr txBox="1">
            <a:spLocks noGrp="1"/>
          </p:cNvSpPr>
          <p:nvPr>
            <p:ph type="title" idx="7"/>
          </p:nvPr>
        </p:nvSpPr>
        <p:spPr>
          <a:xfrm>
            <a:off x="6437396" y="3818312"/>
            <a:ext cx="1865400" cy="49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82" name="Google Shape;382;p52"/>
          <p:cNvSpPr txBox="1">
            <a:spLocks noGrp="1"/>
          </p:cNvSpPr>
          <p:nvPr>
            <p:ph type="title" idx="8"/>
          </p:nvPr>
        </p:nvSpPr>
        <p:spPr>
          <a:xfrm>
            <a:off x="4571992" y="2948561"/>
            <a:ext cx="1865400" cy="384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83" name="Google Shape;383;p52"/>
          <p:cNvSpPr txBox="1">
            <a:spLocks noGrp="1"/>
          </p:cNvSpPr>
          <p:nvPr>
            <p:ph type="title" idx="9"/>
          </p:nvPr>
        </p:nvSpPr>
        <p:spPr>
          <a:xfrm>
            <a:off x="4571992" y="3332550"/>
            <a:ext cx="1865400" cy="49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84" name="Google Shape;384;p52"/>
          <p:cNvSpPr/>
          <p:nvPr/>
        </p:nvSpPr>
        <p:spPr>
          <a:xfrm rot="10800000">
            <a:off x="-13725" y="4791600"/>
            <a:ext cx="31836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anks">
  <p:cSld name="CUSTOM_10">
    <p:spTree>
      <p:nvGrpSpPr>
        <p:cNvPr id="1" name="Shape 385"/>
        <p:cNvGrpSpPr/>
        <p:nvPr/>
      </p:nvGrpSpPr>
      <p:grpSpPr>
        <a:xfrm>
          <a:off x="0" y="0"/>
          <a:ext cx="0" cy="0"/>
          <a:chOff x="0" y="0"/>
          <a:chExt cx="0" cy="0"/>
        </a:xfrm>
      </p:grpSpPr>
      <p:sp>
        <p:nvSpPr>
          <p:cNvPr id="386" name="Google Shape;386;p53"/>
          <p:cNvSpPr/>
          <p:nvPr/>
        </p:nvSpPr>
        <p:spPr>
          <a:xfrm rot="5400000">
            <a:off x="4664400" y="73050"/>
            <a:ext cx="4012800" cy="49464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3"/>
          <p:cNvSpPr/>
          <p:nvPr/>
        </p:nvSpPr>
        <p:spPr>
          <a:xfrm rot="10800000">
            <a:off x="0" y="4053850"/>
            <a:ext cx="6390300" cy="7068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3"/>
          <p:cNvSpPr txBox="1">
            <a:spLocks noGrp="1"/>
          </p:cNvSpPr>
          <p:nvPr>
            <p:ph type="title"/>
          </p:nvPr>
        </p:nvSpPr>
        <p:spPr>
          <a:xfrm>
            <a:off x="4848825" y="706800"/>
            <a:ext cx="3225000" cy="754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None/>
              <a:defRPr sz="6000">
                <a:solidFill>
                  <a:schemeClr val="lt1"/>
                </a:solidFill>
              </a:defRPr>
            </a:lvl1pPr>
            <a:lvl2pPr lvl="1" algn="ctr" rtl="0">
              <a:spcBef>
                <a:spcPts val="0"/>
              </a:spcBef>
              <a:spcAft>
                <a:spcPts val="0"/>
              </a:spcAft>
              <a:buClr>
                <a:schemeClr val="accent3"/>
              </a:buClr>
              <a:buSzPts val="3500"/>
              <a:buNone/>
              <a:defRPr sz="3500">
                <a:solidFill>
                  <a:schemeClr val="accent3"/>
                </a:solidFill>
              </a:defRPr>
            </a:lvl2pPr>
            <a:lvl3pPr lvl="2" algn="ctr" rtl="0">
              <a:spcBef>
                <a:spcPts val="0"/>
              </a:spcBef>
              <a:spcAft>
                <a:spcPts val="0"/>
              </a:spcAft>
              <a:buClr>
                <a:schemeClr val="accent3"/>
              </a:buClr>
              <a:buSzPts val="3500"/>
              <a:buNone/>
              <a:defRPr sz="3500">
                <a:solidFill>
                  <a:schemeClr val="accent3"/>
                </a:solidFill>
              </a:defRPr>
            </a:lvl3pPr>
            <a:lvl4pPr lvl="3" algn="ctr" rtl="0">
              <a:spcBef>
                <a:spcPts val="0"/>
              </a:spcBef>
              <a:spcAft>
                <a:spcPts val="0"/>
              </a:spcAft>
              <a:buClr>
                <a:schemeClr val="accent3"/>
              </a:buClr>
              <a:buSzPts val="3500"/>
              <a:buNone/>
              <a:defRPr sz="3500">
                <a:solidFill>
                  <a:schemeClr val="accent3"/>
                </a:solidFill>
              </a:defRPr>
            </a:lvl4pPr>
            <a:lvl5pPr lvl="4" algn="ctr" rtl="0">
              <a:spcBef>
                <a:spcPts val="0"/>
              </a:spcBef>
              <a:spcAft>
                <a:spcPts val="0"/>
              </a:spcAft>
              <a:buClr>
                <a:schemeClr val="accent3"/>
              </a:buClr>
              <a:buSzPts val="3500"/>
              <a:buNone/>
              <a:defRPr sz="3500">
                <a:solidFill>
                  <a:schemeClr val="accent3"/>
                </a:solidFill>
              </a:defRPr>
            </a:lvl5pPr>
            <a:lvl6pPr lvl="5" algn="ctr" rtl="0">
              <a:spcBef>
                <a:spcPts val="0"/>
              </a:spcBef>
              <a:spcAft>
                <a:spcPts val="0"/>
              </a:spcAft>
              <a:buClr>
                <a:schemeClr val="accent3"/>
              </a:buClr>
              <a:buSzPts val="3500"/>
              <a:buNone/>
              <a:defRPr sz="3500">
                <a:solidFill>
                  <a:schemeClr val="accent3"/>
                </a:solidFill>
              </a:defRPr>
            </a:lvl6pPr>
            <a:lvl7pPr lvl="6" algn="ctr" rtl="0">
              <a:spcBef>
                <a:spcPts val="0"/>
              </a:spcBef>
              <a:spcAft>
                <a:spcPts val="0"/>
              </a:spcAft>
              <a:buClr>
                <a:schemeClr val="accent3"/>
              </a:buClr>
              <a:buSzPts val="3500"/>
              <a:buNone/>
              <a:defRPr sz="3500">
                <a:solidFill>
                  <a:schemeClr val="accent3"/>
                </a:solidFill>
              </a:defRPr>
            </a:lvl7pPr>
            <a:lvl8pPr lvl="7" algn="ctr" rtl="0">
              <a:spcBef>
                <a:spcPts val="0"/>
              </a:spcBef>
              <a:spcAft>
                <a:spcPts val="0"/>
              </a:spcAft>
              <a:buClr>
                <a:schemeClr val="accent3"/>
              </a:buClr>
              <a:buSzPts val="3500"/>
              <a:buNone/>
              <a:defRPr sz="3500">
                <a:solidFill>
                  <a:schemeClr val="accent3"/>
                </a:solidFill>
              </a:defRPr>
            </a:lvl8pPr>
            <a:lvl9pPr lvl="8" algn="ctr" rtl="0">
              <a:spcBef>
                <a:spcPts val="0"/>
              </a:spcBef>
              <a:spcAft>
                <a:spcPts val="0"/>
              </a:spcAft>
              <a:buClr>
                <a:schemeClr val="accent3"/>
              </a:buClr>
              <a:buSzPts val="3500"/>
              <a:buNone/>
              <a:defRPr sz="3500">
                <a:solidFill>
                  <a:schemeClr val="accent3"/>
                </a:solidFill>
              </a:defRPr>
            </a:lvl9pPr>
          </a:lstStyle>
          <a:p>
            <a:endParaRPr/>
          </a:p>
        </p:txBody>
      </p:sp>
      <p:sp>
        <p:nvSpPr>
          <p:cNvPr id="389" name="Google Shape;389;p53"/>
          <p:cNvSpPr txBox="1"/>
          <p:nvPr/>
        </p:nvSpPr>
        <p:spPr>
          <a:xfrm>
            <a:off x="4849000" y="2836800"/>
            <a:ext cx="3857700" cy="66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GB" sz="1100">
                <a:solidFill>
                  <a:schemeClr val="lt1"/>
                </a:solidFill>
                <a:latin typeface="Montserrat"/>
                <a:ea typeface="Montserrat"/>
                <a:cs typeface="Montserrat"/>
                <a:sym typeface="Montserrat"/>
              </a:rPr>
              <a:t>CREDITS: This presentation template was created by </a:t>
            </a:r>
            <a:r>
              <a:rPr lang="en-GB" sz="1100" b="1">
                <a:solidFill>
                  <a:schemeClr val="lt1"/>
                </a:solidFill>
                <a:uFill>
                  <a:noFill/>
                </a:uFill>
                <a:latin typeface="Montserrat"/>
                <a:ea typeface="Montserrat"/>
                <a:cs typeface="Montserrat"/>
                <a:sym typeface="Montserrat"/>
                <a:hlinkClick r:id="rId2"/>
              </a:rPr>
              <a:t>Slidesgo</a:t>
            </a:r>
            <a:r>
              <a:rPr lang="en-GB" sz="1100">
                <a:solidFill>
                  <a:schemeClr val="lt1"/>
                </a:solidFill>
                <a:latin typeface="Montserrat"/>
                <a:ea typeface="Montserrat"/>
                <a:cs typeface="Montserrat"/>
                <a:sym typeface="Montserrat"/>
              </a:rPr>
              <a:t>, including icons by </a:t>
            </a:r>
            <a:r>
              <a:rPr lang="en-GB" sz="1100" b="1">
                <a:solidFill>
                  <a:schemeClr val="lt1"/>
                </a:solidFill>
                <a:uFill>
                  <a:noFill/>
                </a:uFill>
                <a:latin typeface="Montserrat"/>
                <a:ea typeface="Montserrat"/>
                <a:cs typeface="Montserrat"/>
                <a:sym typeface="Montserrat"/>
                <a:hlinkClick r:id="rId3"/>
              </a:rPr>
              <a:t>Flaticon</a:t>
            </a:r>
            <a:r>
              <a:rPr lang="en-GB" sz="1100">
                <a:solidFill>
                  <a:schemeClr val="lt1"/>
                </a:solidFill>
                <a:latin typeface="Montserrat"/>
                <a:ea typeface="Montserrat"/>
                <a:cs typeface="Montserrat"/>
                <a:sym typeface="Montserrat"/>
              </a:rPr>
              <a:t>, and infographics &amp; images by </a:t>
            </a:r>
            <a:r>
              <a:rPr lang="en-GB" sz="1100" b="1">
                <a:solidFill>
                  <a:schemeClr val="lt1"/>
                </a:solidFill>
                <a:uFill>
                  <a:noFill/>
                </a:uFill>
                <a:latin typeface="Montserrat"/>
                <a:ea typeface="Montserrat"/>
                <a:cs typeface="Montserrat"/>
                <a:sym typeface="Montserrat"/>
                <a:hlinkClick r:id="rId4"/>
              </a:rPr>
              <a:t>Freepik</a:t>
            </a:r>
            <a:r>
              <a:rPr lang="en-GB" sz="1100">
                <a:solidFill>
                  <a:schemeClr val="lt1"/>
                </a:solidFill>
                <a:latin typeface="Montserrat"/>
                <a:ea typeface="Montserrat"/>
                <a:cs typeface="Montserrat"/>
                <a:sym typeface="Montserrat"/>
              </a:rPr>
              <a:t> </a:t>
            </a:r>
            <a:endParaRPr sz="1100">
              <a:solidFill>
                <a:schemeClr val="lt1"/>
              </a:solidFill>
              <a:latin typeface="Montserrat"/>
              <a:ea typeface="Montserrat"/>
              <a:cs typeface="Montserrat"/>
              <a:sym typeface="Montserrat"/>
            </a:endParaRPr>
          </a:p>
        </p:txBody>
      </p:sp>
      <p:sp>
        <p:nvSpPr>
          <p:cNvPr id="390" name="Google Shape;390;p53"/>
          <p:cNvSpPr txBox="1">
            <a:spLocks noGrp="1"/>
          </p:cNvSpPr>
          <p:nvPr>
            <p:ph type="title" idx="2"/>
          </p:nvPr>
        </p:nvSpPr>
        <p:spPr>
          <a:xfrm>
            <a:off x="4848825" y="3557675"/>
            <a:ext cx="3571200" cy="58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Montserrat"/>
              <a:buNone/>
              <a:defRPr sz="1100">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91" name="Google Shape;391;p53"/>
          <p:cNvSpPr txBox="1">
            <a:spLocks noGrp="1"/>
          </p:cNvSpPr>
          <p:nvPr>
            <p:ph type="title" idx="3"/>
          </p:nvPr>
        </p:nvSpPr>
        <p:spPr>
          <a:xfrm>
            <a:off x="4849000" y="1653475"/>
            <a:ext cx="3225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392" name="Google Shape;392;p53"/>
          <p:cNvSpPr/>
          <p:nvPr/>
        </p:nvSpPr>
        <p:spPr>
          <a:xfrm rot="10800000">
            <a:off x="7092600" y="367050"/>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ext and two columns">
  <p:cSld name="CUSTOM_9">
    <p:spTree>
      <p:nvGrpSpPr>
        <p:cNvPr id="1" name="Shape 393"/>
        <p:cNvGrpSpPr/>
        <p:nvPr/>
      </p:nvGrpSpPr>
      <p:grpSpPr>
        <a:xfrm>
          <a:off x="0" y="0"/>
          <a:ext cx="0" cy="0"/>
          <a:chOff x="0" y="0"/>
          <a:chExt cx="0" cy="0"/>
        </a:xfrm>
      </p:grpSpPr>
      <p:sp>
        <p:nvSpPr>
          <p:cNvPr id="394" name="Google Shape;394;p54"/>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395" name="Google Shape;395;p54"/>
          <p:cNvSpPr txBox="1">
            <a:spLocks noGrp="1"/>
          </p:cNvSpPr>
          <p:nvPr>
            <p:ph type="body" idx="1"/>
          </p:nvPr>
        </p:nvSpPr>
        <p:spPr>
          <a:xfrm>
            <a:off x="723975" y="1028700"/>
            <a:ext cx="3738900" cy="3540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Char char="●"/>
              <a:defRPr sz="1400">
                <a:solidFill>
                  <a:srgbClr val="000000"/>
                </a:solidFill>
              </a:defRPr>
            </a:lvl1pPr>
            <a:lvl2pPr marL="914400" lvl="1" indent="-317500" algn="r" rtl="0">
              <a:spcBef>
                <a:spcPts val="160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
        <p:nvSpPr>
          <p:cNvPr id="396" name="Google Shape;396;p54"/>
          <p:cNvSpPr txBox="1">
            <a:spLocks noGrp="1"/>
          </p:cNvSpPr>
          <p:nvPr>
            <p:ph type="body" idx="2"/>
          </p:nvPr>
        </p:nvSpPr>
        <p:spPr>
          <a:xfrm>
            <a:off x="4681175" y="1028700"/>
            <a:ext cx="3738900" cy="3540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Char char="●"/>
              <a:defRPr sz="1200">
                <a:solidFill>
                  <a:srgbClr val="000000"/>
                </a:solidFill>
              </a:defRPr>
            </a:lvl1pPr>
            <a:lvl2pPr marL="914400" lvl="1" indent="-317500" algn="r" rtl="0">
              <a:spcBef>
                <a:spcPts val="160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
        <p:nvSpPr>
          <p:cNvPr id="397" name="Google Shape;397;p54"/>
          <p:cNvSpPr/>
          <p:nvPr/>
        </p:nvSpPr>
        <p:spPr>
          <a:xfrm rot="5400000">
            <a:off x="8276838" y="70050"/>
            <a:ext cx="10077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4"/>
          <p:cNvSpPr/>
          <p:nvPr/>
        </p:nvSpPr>
        <p:spPr>
          <a:xfrm rot="10800000">
            <a:off x="5960388" y="4791600"/>
            <a:ext cx="31836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4">
  <p:cSld name="CUSTOM_12">
    <p:spTree>
      <p:nvGrpSpPr>
        <p:cNvPr id="1" name="Shape 399"/>
        <p:cNvGrpSpPr/>
        <p:nvPr/>
      </p:nvGrpSpPr>
      <p:grpSpPr>
        <a:xfrm>
          <a:off x="0" y="0"/>
          <a:ext cx="0" cy="0"/>
          <a:chOff x="0" y="0"/>
          <a:chExt cx="0" cy="0"/>
        </a:xfrm>
      </p:grpSpPr>
      <p:sp>
        <p:nvSpPr>
          <p:cNvPr id="400" name="Google Shape;400;p55"/>
          <p:cNvSpPr/>
          <p:nvPr/>
        </p:nvSpPr>
        <p:spPr>
          <a:xfrm rot="5400000">
            <a:off x="8459550" y="332425"/>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5"/>
          <p:cNvSpPr/>
          <p:nvPr/>
        </p:nvSpPr>
        <p:spPr>
          <a:xfrm rot="5400000">
            <a:off x="-148500" y="4273800"/>
            <a:ext cx="1007700" cy="7317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5"/>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5">
  <p:cSld name="CUSTOM_12_1">
    <p:spTree>
      <p:nvGrpSpPr>
        <p:cNvPr id="1" name="Shape 403"/>
        <p:cNvGrpSpPr/>
        <p:nvPr/>
      </p:nvGrpSpPr>
      <p:grpSpPr>
        <a:xfrm>
          <a:off x="0" y="0"/>
          <a:ext cx="0" cy="0"/>
          <a:chOff x="0" y="0"/>
          <a:chExt cx="0" cy="0"/>
        </a:xfrm>
      </p:grpSpPr>
      <p:sp>
        <p:nvSpPr>
          <p:cNvPr id="404" name="Google Shape;404;p56"/>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6"/>
          <p:cNvSpPr/>
          <p:nvPr/>
        </p:nvSpPr>
        <p:spPr>
          <a:xfrm>
            <a:off x="0" y="4791475"/>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6"/>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407" name="Google Shape;407;p56"/>
          <p:cNvSpPr/>
          <p:nvPr/>
        </p:nvSpPr>
        <p:spPr>
          <a:xfrm rot="-5400000">
            <a:off x="7185900" y="3187981"/>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6"/>
          <p:cNvSpPr txBox="1">
            <a:spLocks noGrp="1"/>
          </p:cNvSpPr>
          <p:nvPr>
            <p:ph type="body" idx="1"/>
          </p:nvPr>
        </p:nvSpPr>
        <p:spPr>
          <a:xfrm>
            <a:off x="723975" y="1028700"/>
            <a:ext cx="3738900" cy="3540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Char char="●"/>
              <a:defRPr sz="1400">
                <a:solidFill>
                  <a:srgbClr val="000000"/>
                </a:solidFill>
              </a:defRPr>
            </a:lvl1pPr>
            <a:lvl2pPr marL="914400" lvl="1" indent="-317500" algn="r" rtl="0">
              <a:spcBef>
                <a:spcPts val="160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
        <p:nvSpPr>
          <p:cNvPr id="409" name="Google Shape;409;p56"/>
          <p:cNvSpPr txBox="1">
            <a:spLocks noGrp="1"/>
          </p:cNvSpPr>
          <p:nvPr>
            <p:ph type="body" idx="2"/>
          </p:nvPr>
        </p:nvSpPr>
        <p:spPr>
          <a:xfrm>
            <a:off x="4681175" y="1028700"/>
            <a:ext cx="3738900" cy="3540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Char char="●"/>
              <a:defRPr sz="1200">
                <a:solidFill>
                  <a:srgbClr val="000000"/>
                </a:solidFill>
              </a:defRPr>
            </a:lvl1pPr>
            <a:lvl2pPr marL="914400" lvl="1" indent="-317500" algn="r" rtl="0">
              <a:spcBef>
                <a:spcPts val="160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p:cSld name="CUSTOM_13">
    <p:spTree>
      <p:nvGrpSpPr>
        <p:cNvPr id="1" name="Shape 410"/>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ckground 1">
  <p:cSld name="CUSTOM_13_1">
    <p:spTree>
      <p:nvGrpSpPr>
        <p:cNvPr id="1" name="Shape 411"/>
        <p:cNvGrpSpPr/>
        <p:nvPr/>
      </p:nvGrpSpPr>
      <p:grpSpPr>
        <a:xfrm>
          <a:off x="0" y="0"/>
          <a:ext cx="0" cy="0"/>
          <a:chOff x="0" y="0"/>
          <a:chExt cx="0" cy="0"/>
        </a:xfrm>
      </p:grpSpPr>
      <p:sp>
        <p:nvSpPr>
          <p:cNvPr id="412" name="Google Shape;412;p58"/>
          <p:cNvSpPr/>
          <p:nvPr/>
        </p:nvSpPr>
        <p:spPr>
          <a:xfrm rot="5400000">
            <a:off x="-332550" y="4459050"/>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8"/>
          <p:cNvSpPr/>
          <p:nvPr/>
        </p:nvSpPr>
        <p:spPr>
          <a:xfrm>
            <a:off x="8136300" y="4422175"/>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ackground 2">
  <p:cSld name="CUSTOM_13_1_1">
    <p:spTree>
      <p:nvGrpSpPr>
        <p:cNvPr id="1" name="Shape 414"/>
        <p:cNvGrpSpPr/>
        <p:nvPr/>
      </p:nvGrpSpPr>
      <p:grpSpPr>
        <a:xfrm>
          <a:off x="0" y="0"/>
          <a:ext cx="0" cy="0"/>
          <a:chOff x="0" y="0"/>
          <a:chExt cx="0" cy="0"/>
        </a:xfrm>
      </p:grpSpPr>
      <p:sp>
        <p:nvSpPr>
          <p:cNvPr id="415" name="Google Shape;415;p59"/>
          <p:cNvSpPr/>
          <p:nvPr/>
        </p:nvSpPr>
        <p:spPr>
          <a:xfrm rot="10800000">
            <a:off x="-12" y="4791475"/>
            <a:ext cx="31836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9"/>
          <p:cNvSpPr/>
          <p:nvPr/>
        </p:nvSpPr>
        <p:spPr>
          <a:xfrm rot="5400000">
            <a:off x="8276850" y="143125"/>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3">
  <p:cSld name="CUSTOM_13_1_1_1">
    <p:spTree>
      <p:nvGrpSpPr>
        <p:cNvPr id="1" name="Shape 417"/>
        <p:cNvGrpSpPr/>
        <p:nvPr/>
      </p:nvGrpSpPr>
      <p:grpSpPr>
        <a:xfrm>
          <a:off x="0" y="0"/>
          <a:ext cx="0" cy="0"/>
          <a:chOff x="0" y="0"/>
          <a:chExt cx="0" cy="0"/>
        </a:xfrm>
      </p:grpSpPr>
      <p:sp>
        <p:nvSpPr>
          <p:cNvPr id="418" name="Google Shape;418;p60"/>
          <p:cNvSpPr/>
          <p:nvPr/>
        </p:nvSpPr>
        <p:spPr>
          <a:xfrm rot="10800000">
            <a:off x="7088700" y="-125"/>
            <a:ext cx="20553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0"/>
          <p:cNvSpPr/>
          <p:nvPr/>
        </p:nvSpPr>
        <p:spPr>
          <a:xfrm rot="5400000">
            <a:off x="7942350" y="3941850"/>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4000500" y="1331425"/>
            <a:ext cx="4419600" cy="7068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3"/>
              </a:buClr>
              <a:buSzPts val="2400"/>
              <a:buNone/>
              <a:defRPr>
                <a:solidFill>
                  <a:schemeClr val="accent3"/>
                </a:solidFill>
              </a:defRPr>
            </a:lvl1pPr>
            <a:lvl2pPr lvl="1">
              <a:spcBef>
                <a:spcPts val="0"/>
              </a:spcBef>
              <a:spcAft>
                <a:spcPts val="0"/>
              </a:spcAft>
              <a:buClr>
                <a:schemeClr val="accent3"/>
              </a:buClr>
              <a:buSzPts val="2400"/>
              <a:buNone/>
              <a:defRPr sz="2400">
                <a:solidFill>
                  <a:schemeClr val="accent3"/>
                </a:solidFill>
              </a:defRPr>
            </a:lvl2pPr>
            <a:lvl3pPr lvl="2">
              <a:spcBef>
                <a:spcPts val="0"/>
              </a:spcBef>
              <a:spcAft>
                <a:spcPts val="0"/>
              </a:spcAft>
              <a:buClr>
                <a:schemeClr val="accent3"/>
              </a:buClr>
              <a:buSzPts val="2400"/>
              <a:buNone/>
              <a:defRPr sz="2400">
                <a:solidFill>
                  <a:schemeClr val="accent3"/>
                </a:solidFill>
              </a:defRPr>
            </a:lvl3pPr>
            <a:lvl4pPr lvl="3">
              <a:spcBef>
                <a:spcPts val="0"/>
              </a:spcBef>
              <a:spcAft>
                <a:spcPts val="0"/>
              </a:spcAft>
              <a:buClr>
                <a:schemeClr val="accent3"/>
              </a:buClr>
              <a:buSzPts val="2400"/>
              <a:buNone/>
              <a:defRPr sz="2400">
                <a:solidFill>
                  <a:schemeClr val="accent3"/>
                </a:solidFill>
              </a:defRPr>
            </a:lvl4pPr>
            <a:lvl5pPr lvl="4">
              <a:spcBef>
                <a:spcPts val="0"/>
              </a:spcBef>
              <a:spcAft>
                <a:spcPts val="0"/>
              </a:spcAft>
              <a:buClr>
                <a:schemeClr val="accent3"/>
              </a:buClr>
              <a:buSzPts val="2400"/>
              <a:buNone/>
              <a:defRPr sz="2400">
                <a:solidFill>
                  <a:schemeClr val="accent3"/>
                </a:solidFill>
              </a:defRPr>
            </a:lvl5pPr>
            <a:lvl6pPr lvl="5">
              <a:spcBef>
                <a:spcPts val="0"/>
              </a:spcBef>
              <a:spcAft>
                <a:spcPts val="0"/>
              </a:spcAft>
              <a:buClr>
                <a:schemeClr val="accent3"/>
              </a:buClr>
              <a:buSzPts val="2400"/>
              <a:buNone/>
              <a:defRPr sz="2400">
                <a:solidFill>
                  <a:schemeClr val="accent3"/>
                </a:solidFill>
              </a:defRPr>
            </a:lvl6pPr>
            <a:lvl7pPr lvl="6">
              <a:spcBef>
                <a:spcPts val="0"/>
              </a:spcBef>
              <a:spcAft>
                <a:spcPts val="0"/>
              </a:spcAft>
              <a:buClr>
                <a:schemeClr val="accent3"/>
              </a:buClr>
              <a:buSzPts val="2400"/>
              <a:buNone/>
              <a:defRPr sz="2400">
                <a:solidFill>
                  <a:schemeClr val="accent3"/>
                </a:solidFill>
              </a:defRPr>
            </a:lvl7pPr>
            <a:lvl8pPr lvl="7">
              <a:spcBef>
                <a:spcPts val="0"/>
              </a:spcBef>
              <a:spcAft>
                <a:spcPts val="0"/>
              </a:spcAft>
              <a:buClr>
                <a:schemeClr val="accent3"/>
              </a:buClr>
              <a:buSzPts val="2400"/>
              <a:buNone/>
              <a:defRPr sz="2400">
                <a:solidFill>
                  <a:schemeClr val="accent3"/>
                </a:solidFill>
              </a:defRPr>
            </a:lvl8pPr>
            <a:lvl9pPr lvl="8">
              <a:spcBef>
                <a:spcPts val="0"/>
              </a:spcBef>
              <a:spcAft>
                <a:spcPts val="0"/>
              </a:spcAft>
              <a:buClr>
                <a:schemeClr val="accent3"/>
              </a:buClr>
              <a:buSzPts val="2400"/>
              <a:buNone/>
              <a:defRPr sz="2400">
                <a:solidFill>
                  <a:schemeClr val="accent3"/>
                </a:solidFill>
              </a:defRPr>
            </a:lvl9pPr>
          </a:lstStyle>
          <a:p>
            <a:endParaRPr/>
          </a:p>
        </p:txBody>
      </p:sp>
      <p:sp>
        <p:nvSpPr>
          <p:cNvPr id="45" name="Google Shape;45;p7"/>
          <p:cNvSpPr txBox="1">
            <a:spLocks noGrp="1"/>
          </p:cNvSpPr>
          <p:nvPr>
            <p:ph type="body" idx="1"/>
          </p:nvPr>
        </p:nvSpPr>
        <p:spPr>
          <a:xfrm>
            <a:off x="5419725" y="2126725"/>
            <a:ext cx="3000300" cy="2054700"/>
          </a:xfrm>
          <a:prstGeom prst="rect">
            <a:avLst/>
          </a:prstGeom>
        </p:spPr>
        <p:txBody>
          <a:bodyPr spcFirstLastPara="1" wrap="square" lIns="91425" tIns="91425" rIns="91425" bIns="91425" anchor="t" anchorCtr="0">
            <a:noAutofit/>
          </a:bodyPr>
          <a:lstStyle>
            <a:lvl1pPr marL="457200" lvl="0" indent="-317500" algn="r">
              <a:spcBef>
                <a:spcPts val="0"/>
              </a:spcBef>
              <a:spcAft>
                <a:spcPts val="0"/>
              </a:spcAft>
              <a:buClr>
                <a:srgbClr val="000000"/>
              </a:buClr>
              <a:buSzPts val="1400"/>
              <a:buChar char="●"/>
              <a:defRPr sz="1400">
                <a:solidFill>
                  <a:srgbClr val="000000"/>
                </a:solidFill>
              </a:defRPr>
            </a:lvl1pPr>
            <a:lvl2pPr marL="914400" lvl="1" indent="-317500" algn="r">
              <a:spcBef>
                <a:spcPts val="1600"/>
              </a:spcBef>
              <a:spcAft>
                <a:spcPts val="0"/>
              </a:spcAft>
              <a:buClr>
                <a:srgbClr val="000000"/>
              </a:buClr>
              <a:buSzPts val="1400"/>
              <a:buChar char="○"/>
              <a:defRPr>
                <a:solidFill>
                  <a:srgbClr val="000000"/>
                </a:solidFill>
              </a:defRPr>
            </a:lvl2pPr>
            <a:lvl3pPr marL="1371600" lvl="2" indent="-317500" algn="r">
              <a:spcBef>
                <a:spcPts val="1600"/>
              </a:spcBef>
              <a:spcAft>
                <a:spcPts val="0"/>
              </a:spcAft>
              <a:buClr>
                <a:srgbClr val="000000"/>
              </a:buClr>
              <a:buSzPts val="1400"/>
              <a:buChar char="■"/>
              <a:defRPr>
                <a:solidFill>
                  <a:srgbClr val="000000"/>
                </a:solidFill>
              </a:defRPr>
            </a:lvl3pPr>
            <a:lvl4pPr marL="1828800" lvl="3" indent="-317500" algn="r">
              <a:spcBef>
                <a:spcPts val="1600"/>
              </a:spcBef>
              <a:spcAft>
                <a:spcPts val="0"/>
              </a:spcAft>
              <a:buClr>
                <a:srgbClr val="000000"/>
              </a:buClr>
              <a:buSzPts val="1400"/>
              <a:buChar char="●"/>
              <a:defRPr>
                <a:solidFill>
                  <a:srgbClr val="000000"/>
                </a:solidFill>
              </a:defRPr>
            </a:lvl4pPr>
            <a:lvl5pPr marL="2286000" lvl="4" indent="-317500" algn="r">
              <a:spcBef>
                <a:spcPts val="1600"/>
              </a:spcBef>
              <a:spcAft>
                <a:spcPts val="0"/>
              </a:spcAft>
              <a:buClr>
                <a:srgbClr val="000000"/>
              </a:buClr>
              <a:buSzPts val="1400"/>
              <a:buChar char="○"/>
              <a:defRPr>
                <a:solidFill>
                  <a:srgbClr val="000000"/>
                </a:solidFill>
              </a:defRPr>
            </a:lvl5pPr>
            <a:lvl6pPr marL="2743200" lvl="5" indent="-317500" algn="r">
              <a:spcBef>
                <a:spcPts val="1600"/>
              </a:spcBef>
              <a:spcAft>
                <a:spcPts val="0"/>
              </a:spcAft>
              <a:buClr>
                <a:srgbClr val="000000"/>
              </a:buClr>
              <a:buSzPts val="1400"/>
              <a:buChar char="■"/>
              <a:defRPr>
                <a:solidFill>
                  <a:srgbClr val="000000"/>
                </a:solidFill>
              </a:defRPr>
            </a:lvl6pPr>
            <a:lvl7pPr marL="3200400" lvl="6" indent="-317500" algn="r">
              <a:spcBef>
                <a:spcPts val="1600"/>
              </a:spcBef>
              <a:spcAft>
                <a:spcPts val="0"/>
              </a:spcAft>
              <a:buClr>
                <a:srgbClr val="000000"/>
              </a:buClr>
              <a:buSzPts val="1400"/>
              <a:buChar char="●"/>
              <a:defRPr>
                <a:solidFill>
                  <a:srgbClr val="000000"/>
                </a:solidFill>
              </a:defRPr>
            </a:lvl7pPr>
            <a:lvl8pPr marL="3657600" lvl="7" indent="-317500" algn="r">
              <a:spcBef>
                <a:spcPts val="1600"/>
              </a:spcBef>
              <a:spcAft>
                <a:spcPts val="0"/>
              </a:spcAft>
              <a:buClr>
                <a:srgbClr val="000000"/>
              </a:buClr>
              <a:buSzPts val="1400"/>
              <a:buChar char="○"/>
              <a:defRPr>
                <a:solidFill>
                  <a:srgbClr val="000000"/>
                </a:solidFill>
              </a:defRPr>
            </a:lvl8pPr>
            <a:lvl9pPr marL="4114800" lvl="8" indent="-317500" algn="r">
              <a:spcBef>
                <a:spcPts val="1600"/>
              </a:spcBef>
              <a:spcAft>
                <a:spcPts val="1600"/>
              </a:spcAft>
              <a:buClr>
                <a:srgbClr val="000000"/>
              </a:buClr>
              <a:buSzPts val="1400"/>
              <a:buChar char="■"/>
              <a:defRPr>
                <a:solidFill>
                  <a:srgbClr val="000000"/>
                </a:solidFill>
              </a:defRPr>
            </a:lvl9pPr>
          </a:lstStyle>
          <a:p>
            <a:endParaRPr/>
          </a:p>
        </p:txBody>
      </p:sp>
      <p:sp>
        <p:nvSpPr>
          <p:cNvPr id="46" name="Google Shape;4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ckground 4">
  <p:cSld name="CUSTOM_13_1_1_1_1">
    <p:spTree>
      <p:nvGrpSpPr>
        <p:cNvPr id="1" name="Shape 420"/>
        <p:cNvGrpSpPr/>
        <p:nvPr/>
      </p:nvGrpSpPr>
      <p:grpSpPr>
        <a:xfrm>
          <a:off x="0" y="0"/>
          <a:ext cx="0" cy="0"/>
          <a:chOff x="0" y="0"/>
          <a:chExt cx="0" cy="0"/>
        </a:xfrm>
      </p:grpSpPr>
      <p:sp>
        <p:nvSpPr>
          <p:cNvPr id="421" name="Google Shape;421;p61"/>
          <p:cNvSpPr/>
          <p:nvPr/>
        </p:nvSpPr>
        <p:spPr>
          <a:xfrm rot="10800000">
            <a:off x="0" y="4422181"/>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1"/>
          <p:cNvSpPr/>
          <p:nvPr/>
        </p:nvSpPr>
        <p:spPr>
          <a:xfrm>
            <a:off x="7092600" y="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7"/>
        <p:cNvGrpSpPr/>
        <p:nvPr/>
      </p:nvGrpSpPr>
      <p:grpSpPr>
        <a:xfrm>
          <a:off x="0" y="0"/>
          <a:ext cx="0" cy="0"/>
          <a:chOff x="0" y="0"/>
          <a:chExt cx="0" cy="0"/>
        </a:xfrm>
      </p:grpSpPr>
      <p:sp>
        <p:nvSpPr>
          <p:cNvPr id="48" name="Google Shape;48;p8"/>
          <p:cNvSpPr/>
          <p:nvPr/>
        </p:nvSpPr>
        <p:spPr>
          <a:xfrm rot="5400000">
            <a:off x="2436125" y="-787125"/>
            <a:ext cx="4119000" cy="56736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txBox="1">
            <a:spLocks noGrp="1"/>
          </p:cNvSpPr>
          <p:nvPr>
            <p:ph type="title"/>
          </p:nvPr>
        </p:nvSpPr>
        <p:spPr>
          <a:xfrm>
            <a:off x="1861350" y="904150"/>
            <a:ext cx="5421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7200"/>
              <a:buNone/>
              <a:defRPr sz="72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endParaRPr/>
          </a:p>
        </p:txBody>
      </p:sp>
      <p:sp>
        <p:nvSpPr>
          <p:cNvPr id="50" name="Google Shape;50;p8"/>
          <p:cNvSpPr/>
          <p:nvPr/>
        </p:nvSpPr>
        <p:spPr>
          <a:xfrm rot="10800000">
            <a:off x="5954400" y="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rot="10800000">
            <a:off x="0" y="3931900"/>
            <a:ext cx="31836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sp>
        <p:nvSpPr>
          <p:cNvPr id="53" name="Google Shape;53;p9"/>
          <p:cNvSpPr txBox="1">
            <a:spLocks noGrp="1"/>
          </p:cNvSpPr>
          <p:nvPr>
            <p:ph type="subTitle" idx="1"/>
          </p:nvPr>
        </p:nvSpPr>
        <p:spPr>
          <a:xfrm>
            <a:off x="723975" y="1075825"/>
            <a:ext cx="4045200" cy="443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Montserrat Medium"/>
              <a:buNone/>
              <a:defRPr sz="1600">
                <a:latin typeface="Montserrat Medium"/>
                <a:ea typeface="Montserrat Medium"/>
                <a:cs typeface="Montserrat Medium"/>
                <a:sym typeface="Montserrat Medium"/>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54" name="Google Shape;54;p9"/>
          <p:cNvSpPr txBox="1">
            <a:spLocks noGrp="1"/>
          </p:cNvSpPr>
          <p:nvPr>
            <p:ph type="body" idx="2"/>
          </p:nvPr>
        </p:nvSpPr>
        <p:spPr>
          <a:xfrm>
            <a:off x="723975" y="1648700"/>
            <a:ext cx="3837000" cy="3128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accent5"/>
              </a:buClr>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55" name="Google Shape;5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
        <p:nvSpPr>
          <p:cNvPr id="56" name="Google Shape;56;p9"/>
          <p:cNvSpPr txBox="1">
            <a:spLocks noGrp="1"/>
          </p:cNvSpPr>
          <p:nvPr>
            <p:ph type="title"/>
          </p:nvPr>
        </p:nvSpPr>
        <p:spPr>
          <a:xfrm>
            <a:off x="723975" y="361950"/>
            <a:ext cx="8520600" cy="58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419100" y="0"/>
            <a:ext cx="3505200" cy="3943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title"/>
          </p:nvPr>
        </p:nvSpPr>
        <p:spPr>
          <a:xfrm>
            <a:off x="643775" y="0"/>
            <a:ext cx="3266400" cy="3628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36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60" name="Google Shape;6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61" name="Google Shape;61;p10"/>
          <p:cNvSpPr/>
          <p:nvPr/>
        </p:nvSpPr>
        <p:spPr>
          <a:xfrm rot="5400000">
            <a:off x="-667050" y="3755175"/>
            <a:ext cx="20553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0"/>
          <p:cNvSpPr/>
          <p:nvPr/>
        </p:nvSpPr>
        <p:spPr>
          <a:xfrm rot="5400000">
            <a:off x="8459538" y="332550"/>
            <a:ext cx="10170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36"/>
        <p:cNvGrpSpPr/>
        <p:nvPr/>
      </p:nvGrpSpPr>
      <p:grpSpPr>
        <a:xfrm>
          <a:off x="0" y="0"/>
          <a:ext cx="0" cy="0"/>
          <a:chOff x="0" y="0"/>
          <a:chExt cx="0" cy="0"/>
        </a:xfrm>
      </p:grpSpPr>
      <p:sp>
        <p:nvSpPr>
          <p:cNvPr id="437" name="Google Shape;437;p67"/>
          <p:cNvSpPr txBox="1">
            <a:spLocks noGrp="1"/>
          </p:cNvSpPr>
          <p:nvPr>
            <p:ph type="ctrTitle"/>
          </p:nvPr>
        </p:nvSpPr>
        <p:spPr>
          <a:xfrm>
            <a:off x="1171500" y="2162770"/>
            <a:ext cx="6801000" cy="144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CROP SELECTION IN REAL-TIME USING SENSORS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7"/>
                                        </p:tgtEl>
                                        <p:attrNameLst>
                                          <p:attrName>style.visibility</p:attrName>
                                        </p:attrNameLst>
                                      </p:cBhvr>
                                      <p:to>
                                        <p:strVal val="visible"/>
                                      </p:to>
                                    </p:set>
                                    <p:animEffect transition="in" filter="fade">
                                      <p:cBhvr>
                                        <p:cTn id="7" dur="20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Explanation of all Modules :</a:t>
            </a:r>
          </a:p>
        </p:txBody>
      </p:sp>
      <p:sp>
        <p:nvSpPr>
          <p:cNvPr id="4" name="Text Box 3"/>
          <p:cNvSpPr txBox="1"/>
          <p:nvPr/>
        </p:nvSpPr>
        <p:spPr>
          <a:xfrm>
            <a:off x="487045" y="1083945"/>
            <a:ext cx="7708900" cy="3538220"/>
          </a:xfrm>
          <a:prstGeom prst="rect">
            <a:avLst/>
          </a:prstGeom>
          <a:noFill/>
        </p:spPr>
        <p:txBody>
          <a:bodyPr wrap="square" rtlCol="0">
            <a:spAutoFit/>
          </a:bodyPr>
          <a:lstStyle/>
          <a:p>
            <a:pPr marL="285750" indent="-285750">
              <a:buFont typeface="Arial" panose="020B0604020202090204" pitchFamily="34" charset="0"/>
              <a:buChar char="•"/>
            </a:pPr>
            <a:r>
              <a:rPr lang="en-US">
                <a:latin typeface="Times New Roman Regular" panose="02020503050405090304" charset="0"/>
                <a:cs typeface="Times New Roman Regular" panose="02020503050405090304" charset="0"/>
              </a:rPr>
              <a:t>Data Acquisition Module</a:t>
            </a:r>
          </a:p>
          <a:p>
            <a:endParaRPr lang="en-US">
              <a:latin typeface="Times New Roman Regular" panose="02020503050405090304" charset="0"/>
              <a:cs typeface="Times New Roman Regular" panose="02020503050405090304" charset="0"/>
            </a:endParaRPr>
          </a:p>
          <a:p>
            <a:r>
              <a:rPr lang="en-US">
                <a:latin typeface="Times New Roman Regular" panose="02020503050405090304" charset="0"/>
                <a:cs typeface="Times New Roman Regular" panose="02020503050405090304" charset="0"/>
              </a:rPr>
              <a:t>Collects data from various sensors, including soil moisture, temperature, humidity, and light intensity. This module ensures real-time data collection critical for informed decision-making in agriculture.</a:t>
            </a:r>
          </a:p>
          <a:p>
            <a:endParaRPr lang="en-US">
              <a:latin typeface="Times New Roman Regular" panose="02020503050405090304" charset="0"/>
              <a:cs typeface="Times New Roman Regular" panose="02020503050405090304" charset="0"/>
            </a:endParaRPr>
          </a:p>
          <a:p>
            <a:pPr marL="285750" indent="-285750">
              <a:buFont typeface="Arial" panose="020B0604020202090204" pitchFamily="34" charset="0"/>
              <a:buChar char="•"/>
            </a:pPr>
            <a:r>
              <a:rPr lang="en-US">
                <a:latin typeface="Times New Roman Regular" panose="02020503050405090304" charset="0"/>
                <a:cs typeface="Times New Roman Regular" panose="02020503050405090304" charset="0"/>
              </a:rPr>
              <a:t>Data Processing Module</a:t>
            </a:r>
          </a:p>
          <a:p>
            <a:endParaRPr lang="en-US">
              <a:latin typeface="Times New Roman Regular" panose="02020503050405090304" charset="0"/>
              <a:cs typeface="Times New Roman Regular" panose="02020503050405090304" charset="0"/>
            </a:endParaRPr>
          </a:p>
          <a:p>
            <a:r>
              <a:rPr lang="en-US">
                <a:latin typeface="Times New Roman Regular" panose="02020503050405090304" charset="0"/>
                <a:cs typeface="Times New Roman Regular" panose="02020503050405090304" charset="0"/>
              </a:rPr>
              <a:t>Cleans and preprocesses the collected data. This includes handling missing values, normalizing data, and transforming raw data into a format suitable for analysis. It ensures that the data used for predictions is accurate and reliable.</a:t>
            </a:r>
          </a:p>
          <a:p>
            <a:endParaRPr lang="en-US">
              <a:latin typeface="Times New Roman Regular" panose="02020503050405090304" charset="0"/>
              <a:cs typeface="Times New Roman Regular" panose="02020503050405090304" charset="0"/>
            </a:endParaRPr>
          </a:p>
          <a:p>
            <a:pPr marL="285750" indent="-285750">
              <a:buFont typeface="Arial" panose="020B0604020202090204" pitchFamily="34" charset="0"/>
              <a:buChar char="•"/>
            </a:pPr>
            <a:r>
              <a:rPr lang="en-US">
                <a:latin typeface="Times New Roman Regular" panose="02020503050405090304" charset="0"/>
                <a:cs typeface="Times New Roman Regular" panose="02020503050405090304" charset="0"/>
              </a:rPr>
              <a:t>Feature Extraction Module</a:t>
            </a:r>
          </a:p>
          <a:p>
            <a:endParaRPr lang="en-US">
              <a:latin typeface="Times New Roman Regular" panose="02020503050405090304" charset="0"/>
              <a:cs typeface="Times New Roman Regular" panose="02020503050405090304" charset="0"/>
            </a:endParaRPr>
          </a:p>
          <a:p>
            <a:r>
              <a:rPr lang="en-US">
                <a:latin typeface="Times New Roman Regular" panose="02020503050405090304" charset="0"/>
                <a:cs typeface="Times New Roman Regular" panose="02020503050405090304" charset="0"/>
              </a:rPr>
              <a:t>Identifies key features from the sensor data that significantly impact crop selection, enabling the model to focus on the most relevant information.</a:t>
            </a:r>
          </a:p>
          <a:p>
            <a:endParaRPr lang="en-US">
              <a:latin typeface="Times New Roman Regular" panose="02020503050405090304" charset="0"/>
              <a:cs typeface="Times New Roman Regular" panose="0202050305040509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96850" y="143510"/>
            <a:ext cx="8676640" cy="4887595"/>
          </a:xfrm>
          <a:prstGeom prst="rect">
            <a:avLst/>
          </a:prstGeom>
          <a:noFill/>
        </p:spPr>
        <p:txBody>
          <a:bodyPr wrap="square" rtlCol="0">
            <a:noAutofit/>
          </a:bodyPr>
          <a:lstStyle/>
          <a:p>
            <a:endParaRPr lang="en-US">
              <a:latin typeface="Times New Roman Regular" panose="02020503050405090304" charset="0"/>
              <a:cs typeface="Times New Roman Regular" panose="02020503050405090304" charset="0"/>
            </a:endParaRPr>
          </a:p>
          <a:p>
            <a:pPr marL="285750" indent="-285750">
              <a:buFont typeface="Arial" panose="020B0604020202090204" pitchFamily="34" charset="0"/>
              <a:buChar char="•"/>
            </a:pPr>
            <a:r>
              <a:rPr lang="en-US">
                <a:latin typeface="Times New Roman Regular" panose="02020503050405090304" charset="0"/>
                <a:cs typeface="Times New Roman Regular" panose="02020503050405090304" charset="0"/>
                <a:sym typeface="+mn-ea"/>
              </a:rPr>
              <a:t>Crop Prediction Module</a:t>
            </a:r>
            <a:endParaRPr lang="en-US">
              <a:latin typeface="Times New Roman Regular" panose="02020503050405090304" charset="0"/>
              <a:cs typeface="Times New Roman Regular" panose="02020503050405090304" charset="0"/>
            </a:endParaRPr>
          </a:p>
          <a:p>
            <a:endParaRPr lang="en-US">
              <a:latin typeface="Times New Roman Regular" panose="02020503050405090304" charset="0"/>
              <a:cs typeface="Times New Roman Regular" panose="02020503050405090304" charset="0"/>
            </a:endParaRPr>
          </a:p>
          <a:p>
            <a:r>
              <a:rPr lang="en-US">
                <a:latin typeface="Times New Roman Regular" panose="02020503050405090304" charset="0"/>
                <a:cs typeface="Times New Roman Regular" panose="02020503050405090304" charset="0"/>
                <a:sym typeface="+mn-ea"/>
              </a:rPr>
              <a:t>Utilizes machine learning algorithms to predict the best crop types based on processed sensor data. It analyzes trends and patterns to provide accurate crop recommendations.</a:t>
            </a:r>
          </a:p>
          <a:p>
            <a:endParaRPr lang="en-US">
              <a:latin typeface="Times New Roman Regular" panose="02020503050405090304" charset="0"/>
              <a:cs typeface="Times New Roman Regular" panose="02020503050405090304" charset="0"/>
            </a:endParaRPr>
          </a:p>
          <a:p>
            <a:pPr marL="285750" indent="-285750">
              <a:buFont typeface="Arial" panose="020B0604020202090204" pitchFamily="34" charset="0"/>
              <a:buChar char="•"/>
            </a:pPr>
            <a:r>
              <a:rPr lang="en-US">
                <a:latin typeface="Times New Roman Regular" panose="02020503050405090304" charset="0"/>
                <a:cs typeface="Times New Roman Regular" panose="02020503050405090304" charset="0"/>
                <a:sym typeface="+mn-ea"/>
              </a:rPr>
              <a:t>Decision Support System</a:t>
            </a:r>
            <a:endParaRPr lang="en-US">
              <a:latin typeface="Times New Roman Regular" panose="02020503050405090304" charset="0"/>
              <a:cs typeface="Times New Roman Regular" panose="02020503050405090304" charset="0"/>
            </a:endParaRPr>
          </a:p>
          <a:p>
            <a:endParaRPr lang="en-US">
              <a:latin typeface="Times New Roman Regular" panose="02020503050405090304" charset="0"/>
              <a:cs typeface="Times New Roman Regular" panose="02020503050405090304" charset="0"/>
            </a:endParaRPr>
          </a:p>
          <a:p>
            <a:r>
              <a:rPr lang="en-US">
                <a:latin typeface="Times New Roman Regular" panose="02020503050405090304" charset="0"/>
                <a:cs typeface="Times New Roman Regular" panose="02020503050405090304" charset="0"/>
                <a:sym typeface="+mn-ea"/>
              </a:rPr>
              <a:t>Provides actionable insights and recommendations for crop selection based on predictions and local environmental conditions, enhancing the decision-making process for farmers.</a:t>
            </a:r>
          </a:p>
          <a:p>
            <a:endParaRPr lang="en-US">
              <a:latin typeface="Times New Roman Regular" panose="02020503050405090304" charset="0"/>
              <a:cs typeface="Times New Roman Regular" panose="02020503050405090304" charset="0"/>
              <a:sym typeface="+mn-ea"/>
            </a:endParaRPr>
          </a:p>
          <a:p>
            <a:pPr marL="285750" indent="-285750">
              <a:buFont typeface="Arial" panose="020B0604020202090204" pitchFamily="34" charset="0"/>
              <a:buChar char="•"/>
            </a:pPr>
            <a:r>
              <a:rPr lang="en-US">
                <a:latin typeface="Times New Roman Regular" panose="02020503050405090304" charset="0"/>
                <a:cs typeface="Times New Roman Regular" panose="02020503050405090304" charset="0"/>
              </a:rPr>
              <a:t>User Interface Module</a:t>
            </a:r>
          </a:p>
          <a:p>
            <a:endParaRPr lang="en-US">
              <a:latin typeface="Times New Roman Regular" panose="02020503050405090304" charset="0"/>
              <a:cs typeface="Times New Roman Regular" panose="02020503050405090304" charset="0"/>
            </a:endParaRPr>
          </a:p>
          <a:p>
            <a:r>
              <a:rPr lang="en-US">
                <a:latin typeface="Times New Roman Regular" panose="02020503050405090304" charset="0"/>
                <a:cs typeface="Times New Roman Regular" panose="02020503050405090304" charset="0"/>
              </a:rPr>
              <a:t>Allows users to interact with the system, view real-time data, receive alerts, and access crop recommendations through an intuitive interface.</a:t>
            </a:r>
          </a:p>
          <a:p>
            <a:endParaRPr lang="en-US">
              <a:latin typeface="Times New Roman Regular" panose="02020503050405090304" charset="0"/>
              <a:cs typeface="Times New Roman Regular" panose="02020503050405090304" charset="0"/>
            </a:endParaRPr>
          </a:p>
          <a:p>
            <a:pPr marL="285750" indent="-285750">
              <a:buFont typeface="Arial" panose="020B0604020202090204" pitchFamily="34" charset="0"/>
              <a:buChar char="•"/>
            </a:pPr>
            <a:r>
              <a:rPr lang="en-US">
                <a:latin typeface="Times New Roman Regular" panose="02020503050405090304" charset="0"/>
                <a:cs typeface="Times New Roman Regular" panose="02020503050405090304" charset="0"/>
              </a:rPr>
              <a:t>Database Module</a:t>
            </a:r>
          </a:p>
          <a:p>
            <a:endParaRPr lang="en-US">
              <a:latin typeface="Times New Roman Regular" panose="02020503050405090304" charset="0"/>
              <a:cs typeface="Times New Roman Regular" panose="02020503050405090304" charset="0"/>
            </a:endParaRPr>
          </a:p>
          <a:p>
            <a:r>
              <a:rPr lang="en-US">
                <a:latin typeface="Times New Roman Regular" panose="02020503050405090304" charset="0"/>
                <a:cs typeface="Times New Roman Regular" panose="02020503050405090304" charset="0"/>
              </a:rPr>
              <a:t>Stores historical data, sensor readings, and crop performance records. </a:t>
            </a:r>
            <a:r>
              <a:rPr lang="en-US" sz="1200">
                <a:latin typeface="Times New Roman Regular" panose="02020503050405090304" charset="0"/>
                <a:cs typeface="Times New Roman Regular" panose="02020503050405090304" charset="0"/>
              </a:rPr>
              <a:t>This information is vital for analyzing trends over time and improving future crop selections.</a:t>
            </a:r>
          </a:p>
          <a:p>
            <a:endParaRPr lang="en-US" sz="1200">
              <a:latin typeface="Times New Roman Regular" panose="02020503050405090304" charset="0"/>
              <a:cs typeface="Times New Roman Regular" panose="0202050305040509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52095" y="97155"/>
            <a:ext cx="8616950" cy="5046345"/>
          </a:xfrm>
          <a:prstGeom prst="rect">
            <a:avLst/>
          </a:prstGeom>
          <a:noFill/>
        </p:spPr>
        <p:txBody>
          <a:bodyPr wrap="square" rtlCol="0">
            <a:spAutoFit/>
          </a:bodyPr>
          <a:lstStyle/>
          <a:p>
            <a:pPr marL="285750" indent="-285750">
              <a:buFont typeface="Arial" panose="020B0604020202090204" pitchFamily="34" charset="0"/>
              <a:buChar char="•"/>
            </a:pPr>
            <a:r>
              <a:rPr lang="en-US">
                <a:latin typeface="Times New Roman Regular" panose="02020503050405090304" charset="0"/>
                <a:cs typeface="Times New Roman Regular" panose="02020503050405090304" charset="0"/>
              </a:rPr>
              <a:t>Communication Module</a:t>
            </a:r>
          </a:p>
          <a:p>
            <a:endParaRPr lang="en-US">
              <a:latin typeface="Times New Roman Regular" panose="02020503050405090304" charset="0"/>
              <a:cs typeface="Times New Roman Regular" panose="02020503050405090304" charset="0"/>
            </a:endParaRPr>
          </a:p>
          <a:p>
            <a:r>
              <a:rPr lang="en-US">
                <a:latin typeface="Times New Roman Regular" panose="02020503050405090304" charset="0"/>
                <a:cs typeface="Times New Roman Regular" panose="02020503050405090304" charset="0"/>
              </a:rPr>
              <a:t>Facilitates the connection between sensors and the central processing unit, using IoT protocols such as MQTT or HTTP. This module ensures that data flows seamlessly from the field to the processing system, allowing for real-time analysis and response.</a:t>
            </a:r>
          </a:p>
          <a:p>
            <a:endParaRPr lang="en-US">
              <a:latin typeface="Times New Roman Regular" panose="02020503050405090304" charset="0"/>
              <a:cs typeface="Times New Roman Regular" panose="02020503050405090304" charset="0"/>
            </a:endParaRPr>
          </a:p>
          <a:p>
            <a:pPr marL="285750" indent="-285750">
              <a:buFont typeface="Arial" panose="020B0604020202090204" pitchFamily="34" charset="0"/>
              <a:buChar char="•"/>
            </a:pPr>
            <a:r>
              <a:rPr lang="en-US">
                <a:latin typeface="Times New Roman Regular" panose="02020503050405090304" charset="0"/>
                <a:cs typeface="Times New Roman Regular" panose="02020503050405090304" charset="0"/>
              </a:rPr>
              <a:t>Integration Module</a:t>
            </a:r>
          </a:p>
          <a:p>
            <a:endParaRPr lang="en-US">
              <a:latin typeface="Times New Roman Regular" panose="02020503050405090304" charset="0"/>
              <a:cs typeface="Times New Roman Regular" panose="02020503050405090304" charset="0"/>
            </a:endParaRPr>
          </a:p>
          <a:p>
            <a:r>
              <a:rPr lang="en-US">
                <a:latin typeface="Times New Roman Regular" panose="02020503050405090304" charset="0"/>
                <a:cs typeface="Times New Roman Regular" panose="02020503050405090304" charset="0"/>
              </a:rPr>
              <a:t>Integrates external systems and APIs, such as weather forecasts and market data, to enrich the decision-making process. By incorporating diverse data sources, this module enhances the model's accuracy and relevance, allowing users to make better-informed agricultural decisions.</a:t>
            </a:r>
          </a:p>
          <a:p>
            <a:endParaRPr lang="en-US">
              <a:latin typeface="Times New Roman Regular" panose="02020503050405090304" charset="0"/>
              <a:cs typeface="Times New Roman Regular" panose="02020503050405090304" charset="0"/>
            </a:endParaRPr>
          </a:p>
          <a:p>
            <a:pPr marL="285750" indent="-285750">
              <a:buFont typeface="Arial" panose="020B0604020202090204" pitchFamily="34" charset="0"/>
              <a:buChar char="•"/>
            </a:pPr>
            <a:r>
              <a:rPr lang="en-US">
                <a:latin typeface="Times New Roman Regular" panose="02020503050405090304" charset="0"/>
                <a:cs typeface="Times New Roman Regular" panose="02020503050405090304" charset="0"/>
              </a:rPr>
              <a:t>Feedback Module</a:t>
            </a:r>
          </a:p>
          <a:p>
            <a:endParaRPr lang="en-US">
              <a:latin typeface="Times New Roman Regular" panose="02020503050405090304" charset="0"/>
              <a:cs typeface="Times New Roman Regular" panose="02020503050405090304" charset="0"/>
            </a:endParaRPr>
          </a:p>
          <a:p>
            <a:r>
              <a:rPr lang="en-US">
                <a:latin typeface="Times New Roman Regular" panose="02020503050405090304" charset="0"/>
                <a:cs typeface="Times New Roman Regular" panose="02020503050405090304" charset="0"/>
              </a:rPr>
              <a:t>Collects user feedback on crop recommendations and system performance. This feedback is crucial for continuous improvement of the predictive model and user experience, allowing the system to adapt and evolve based on real-world usage.</a:t>
            </a:r>
          </a:p>
          <a:p>
            <a:endParaRPr lang="en-US">
              <a:latin typeface="Times New Roman Regular" panose="02020503050405090304" charset="0"/>
              <a:cs typeface="Times New Roman Regular" panose="02020503050405090304" charset="0"/>
            </a:endParaRPr>
          </a:p>
          <a:p>
            <a:pPr marL="285750" indent="-285750">
              <a:buFont typeface="Arial" panose="020B0604020202090204" pitchFamily="34" charset="0"/>
              <a:buChar char="•"/>
            </a:pPr>
            <a:r>
              <a:rPr lang="en-US">
                <a:latin typeface="Times New Roman Regular" panose="02020503050405090304" charset="0"/>
                <a:cs typeface="Times New Roman Regular" panose="02020503050405090304" charset="0"/>
              </a:rPr>
              <a:t>Deployment Module</a:t>
            </a:r>
          </a:p>
          <a:p>
            <a:endParaRPr lang="en-US">
              <a:latin typeface="Times New Roman Regular" panose="02020503050405090304" charset="0"/>
              <a:cs typeface="Times New Roman Regular" panose="02020503050405090304" charset="0"/>
            </a:endParaRPr>
          </a:p>
          <a:p>
            <a:r>
              <a:rPr lang="en-US">
                <a:latin typeface="Times New Roman Regular" panose="02020503050405090304" charset="0"/>
                <a:cs typeface="Times New Roman Regular" panose="02020503050405090304" charset="0"/>
              </a:rPr>
              <a:t>Ensures the application is effectively deployed in real-time farming environments. This module handles the logistics of system implementation, including user training, system maintenance, and troubleshooting to ensure ongoing operational efficiency.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21" name="Google Shape;1021;p88"/>
          <p:cNvSpPr/>
          <p:nvPr/>
        </p:nvSpPr>
        <p:spPr>
          <a:xfrm rot="5400000">
            <a:off x="1245235" y="-6985"/>
            <a:ext cx="2524760" cy="4801235"/>
          </a:xfrm>
          <a:prstGeom prst="rect">
            <a:avLst/>
          </a:prstGeom>
          <a:solidFill>
            <a:schemeClr val="lt2">
              <a:alpha val="84970"/>
            </a:schemeClr>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 name="Google Shape;1022;p88"/>
          <p:cNvSpPr txBox="1">
            <a:spLocks noGrp="1"/>
          </p:cNvSpPr>
          <p:nvPr>
            <p:ph type="title"/>
          </p:nvPr>
        </p:nvSpPr>
        <p:spPr>
          <a:xfrm>
            <a:off x="453390" y="2068195"/>
            <a:ext cx="3881755" cy="5670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3200"/>
              <a:t>Implementation</a:t>
            </a:r>
            <a:endParaRPr lang="en-US" alt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p:tgtEl>
                                          <p:spTgt spid="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Excel Sheet :</a:t>
            </a:r>
          </a:p>
        </p:txBody>
      </p:sp>
      <p:pic>
        <p:nvPicPr>
          <p:cNvPr id="5" name="Picture 4">
            <a:extLst>
              <a:ext uri="{FF2B5EF4-FFF2-40B4-BE49-F238E27FC236}">
                <a16:creationId xmlns:a16="http://schemas.microsoft.com/office/drawing/2014/main" id="{EE3A7760-9D7C-CEC7-07F2-88FAF934585A}"/>
              </a:ext>
            </a:extLst>
          </p:cNvPr>
          <p:cNvPicPr>
            <a:picLocks noChangeAspect="1"/>
          </p:cNvPicPr>
          <p:nvPr/>
        </p:nvPicPr>
        <p:blipFill>
          <a:blip r:embed="rId2"/>
          <a:stretch>
            <a:fillRect/>
          </a:stretch>
        </p:blipFill>
        <p:spPr>
          <a:xfrm>
            <a:off x="814648" y="1015758"/>
            <a:ext cx="6943898" cy="372675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Graphs :</a:t>
            </a:r>
          </a:p>
        </p:txBody>
      </p:sp>
      <p:graphicFrame>
        <p:nvGraphicFramePr>
          <p:cNvPr id="3" name="Chart 2">
            <a:extLst>
              <a:ext uri="{FF2B5EF4-FFF2-40B4-BE49-F238E27FC236}">
                <a16:creationId xmlns:a16="http://schemas.microsoft.com/office/drawing/2014/main" id="{66FE9602-06B2-4B99-40EC-17B53E57C6A0}"/>
              </a:ext>
            </a:extLst>
          </p:cNvPr>
          <p:cNvGraphicFramePr>
            <a:graphicFrameLocks/>
          </p:cNvGraphicFramePr>
          <p:nvPr>
            <p:extLst>
              <p:ext uri="{D42A27DB-BD31-4B8C-83A1-F6EECF244321}">
                <p14:modId xmlns:p14="http://schemas.microsoft.com/office/powerpoint/2010/main" val="3493940565"/>
              </p:ext>
            </p:extLst>
          </p:nvPr>
        </p:nvGraphicFramePr>
        <p:xfrm>
          <a:off x="108066" y="1427364"/>
          <a:ext cx="4197927" cy="246853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1F1BDB6A-523A-921B-DECC-9BADED1B59F5}"/>
              </a:ext>
            </a:extLst>
          </p:cNvPr>
          <p:cNvGraphicFramePr>
            <a:graphicFrameLocks/>
          </p:cNvGraphicFramePr>
          <p:nvPr>
            <p:extLst>
              <p:ext uri="{D42A27DB-BD31-4B8C-83A1-F6EECF244321}">
                <p14:modId xmlns:p14="http://schemas.microsoft.com/office/powerpoint/2010/main" val="476606772"/>
              </p:ext>
            </p:extLst>
          </p:nvPr>
        </p:nvGraphicFramePr>
        <p:xfrm>
          <a:off x="4624647" y="1576993"/>
          <a:ext cx="4197927" cy="231890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9E568-221C-ACF4-FDEE-D315A931D768}"/>
              </a:ext>
            </a:extLst>
          </p:cNvPr>
          <p:cNvSpPr>
            <a:spLocks noGrp="1"/>
          </p:cNvSpPr>
          <p:nvPr>
            <p:ph type="title"/>
          </p:nvPr>
        </p:nvSpPr>
        <p:spPr/>
        <p:txBody>
          <a:bodyPr/>
          <a:lstStyle/>
          <a:p>
            <a:r>
              <a:rPr lang="en-IN" dirty="0"/>
              <a:t>Classification Report (Before Rain vs After Rain)</a:t>
            </a:r>
          </a:p>
        </p:txBody>
      </p:sp>
      <p:pic>
        <p:nvPicPr>
          <p:cNvPr id="5" name="Picture 4">
            <a:extLst>
              <a:ext uri="{FF2B5EF4-FFF2-40B4-BE49-F238E27FC236}">
                <a16:creationId xmlns:a16="http://schemas.microsoft.com/office/drawing/2014/main" id="{7932AEA0-364E-D1EC-E485-6036C5F609AF}"/>
              </a:ext>
            </a:extLst>
          </p:cNvPr>
          <p:cNvPicPr>
            <a:picLocks noChangeAspect="1"/>
          </p:cNvPicPr>
          <p:nvPr/>
        </p:nvPicPr>
        <p:blipFill>
          <a:blip r:embed="rId2"/>
          <a:stretch>
            <a:fillRect/>
          </a:stretch>
        </p:blipFill>
        <p:spPr>
          <a:xfrm>
            <a:off x="723900" y="1641984"/>
            <a:ext cx="3947853" cy="21455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0BB27178-D84C-DFA0-5772-0DD341BE9247}"/>
              </a:ext>
            </a:extLst>
          </p:cNvPr>
          <p:cNvSpPr txBox="1"/>
          <p:nvPr/>
        </p:nvSpPr>
        <p:spPr>
          <a:xfrm>
            <a:off x="1885181" y="4079210"/>
            <a:ext cx="1428826" cy="306625"/>
          </a:xfrm>
          <a:prstGeom prst="rect">
            <a:avLst/>
          </a:prstGeom>
          <a:noFill/>
        </p:spPr>
        <p:txBody>
          <a:bodyPr wrap="square" rtlCol="0">
            <a:spAutoFit/>
          </a:bodyPr>
          <a:lstStyle/>
          <a:p>
            <a:r>
              <a:rPr lang="en-IN" dirty="0"/>
              <a:t>BEFORE RAIN</a:t>
            </a:r>
          </a:p>
        </p:txBody>
      </p:sp>
      <p:pic>
        <p:nvPicPr>
          <p:cNvPr id="8" name="Picture 7">
            <a:extLst>
              <a:ext uri="{FF2B5EF4-FFF2-40B4-BE49-F238E27FC236}">
                <a16:creationId xmlns:a16="http://schemas.microsoft.com/office/drawing/2014/main" id="{194243D8-F765-3F63-616C-2D48CDD7B672}"/>
              </a:ext>
            </a:extLst>
          </p:cNvPr>
          <p:cNvPicPr>
            <a:picLocks noChangeAspect="1"/>
          </p:cNvPicPr>
          <p:nvPr/>
        </p:nvPicPr>
        <p:blipFill>
          <a:blip r:embed="rId3"/>
          <a:stretch>
            <a:fillRect/>
          </a:stretch>
        </p:blipFill>
        <p:spPr>
          <a:xfrm>
            <a:off x="4797104" y="1655353"/>
            <a:ext cx="4058721" cy="21173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288D1D32-F448-60B4-09D5-ED9798C06C8B}"/>
              </a:ext>
            </a:extLst>
          </p:cNvPr>
          <p:cNvSpPr txBox="1"/>
          <p:nvPr/>
        </p:nvSpPr>
        <p:spPr>
          <a:xfrm>
            <a:off x="6186205" y="4079210"/>
            <a:ext cx="1280517" cy="307777"/>
          </a:xfrm>
          <a:prstGeom prst="rect">
            <a:avLst/>
          </a:prstGeom>
          <a:noFill/>
        </p:spPr>
        <p:txBody>
          <a:bodyPr wrap="square" rtlCol="0">
            <a:spAutoFit/>
          </a:bodyPr>
          <a:lstStyle/>
          <a:p>
            <a:r>
              <a:rPr lang="en-IN" dirty="0"/>
              <a:t>AFTER RAIN</a:t>
            </a:r>
          </a:p>
        </p:txBody>
      </p:sp>
    </p:spTree>
    <p:extLst>
      <p:ext uri="{BB962C8B-B14F-4D97-AF65-F5344CB8AC3E}">
        <p14:creationId xmlns:p14="http://schemas.microsoft.com/office/powerpoint/2010/main" val="2933218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Equations :</a:t>
            </a:r>
          </a:p>
        </p:txBody>
      </p:sp>
      <p:sp>
        <p:nvSpPr>
          <p:cNvPr id="4" name="Text Box 3"/>
          <p:cNvSpPr txBox="1"/>
          <p:nvPr/>
        </p:nvSpPr>
        <p:spPr>
          <a:xfrm>
            <a:off x="351155" y="1079500"/>
            <a:ext cx="8763000" cy="1982470"/>
          </a:xfrm>
          <a:prstGeom prst="rect">
            <a:avLst/>
          </a:prstGeom>
          <a:noFill/>
        </p:spPr>
        <p:txBody>
          <a:bodyPr wrap="square" rtlCol="0">
            <a:noAutofit/>
          </a:bodyPr>
          <a:lstStyle/>
          <a:p>
            <a:r>
              <a:rPr lang="en-US"/>
              <a:t>1 ) Soil Moisture Content :</a:t>
            </a:r>
          </a:p>
          <a:p>
            <a:pPr indent="457200"/>
            <a:endParaRPr lang="en-US"/>
          </a:p>
          <a:p>
            <a:pPr marL="1828800" lvl="4" indent="457200"/>
            <a:r>
              <a:rPr lang="en-US"/>
              <a:t>Soil Moisture Content (θ) = </a:t>
            </a:r>
            <a:r>
              <a:rPr lang="en-US" sz="2000"/>
              <a:t>v</a:t>
            </a:r>
            <a:r>
              <a:rPr lang="en-US" sz="900"/>
              <a:t>w </a:t>
            </a:r>
            <a:r>
              <a:rPr lang="en-US" sz="2000"/>
              <a:t>/</a:t>
            </a:r>
            <a:r>
              <a:rPr lang="en-US" sz="900"/>
              <a:t> </a:t>
            </a:r>
            <a:r>
              <a:rPr lang="en-US" sz="2000"/>
              <a:t>v</a:t>
            </a:r>
            <a:r>
              <a:rPr lang="en-US" sz="900"/>
              <a:t> t  </a:t>
            </a:r>
            <a:r>
              <a:rPr lang="en-US" sz="1600">
                <a:latin typeface="Arial" panose="020B0604020202090204" pitchFamily="34" charset="0"/>
              </a:rPr>
              <a:t>× 100</a:t>
            </a:r>
          </a:p>
          <a:p>
            <a:pPr marL="0" lvl="0" indent="457200" algn="just"/>
            <a:endParaRPr lang="en-US" sz="1600">
              <a:latin typeface="Arial" panose="020B0604020202090204" pitchFamily="34" charset="0"/>
            </a:endParaRPr>
          </a:p>
          <a:p>
            <a:pPr marL="0" lvl="0" indent="457200" algn="l"/>
            <a:r>
              <a:rPr lang="en-US" sz="1600">
                <a:latin typeface="Arial" panose="020B0604020202090204" pitchFamily="34" charset="0"/>
              </a:rPr>
              <a:t>θ = Soil moisture content (%)</a:t>
            </a:r>
          </a:p>
          <a:p>
            <a:pPr marL="0" lvl="0" indent="457200" algn="l"/>
            <a:r>
              <a:rPr lang="en-US" sz="1600">
                <a:latin typeface="Arial" panose="020B0604020202090204" pitchFamily="34" charset="0"/>
              </a:rPr>
              <a:t>​</a:t>
            </a:r>
            <a:r>
              <a:rPr lang="en-US" sz="2000">
                <a:sym typeface="+mn-ea"/>
              </a:rPr>
              <a:t>v</a:t>
            </a:r>
            <a:r>
              <a:rPr lang="en-US" sz="1000">
                <a:sym typeface="+mn-ea"/>
              </a:rPr>
              <a:t>w</a:t>
            </a:r>
            <a:r>
              <a:rPr lang="en-US" sz="1600">
                <a:sym typeface="+mn-ea"/>
              </a:rPr>
              <a:t> </a:t>
            </a:r>
            <a:r>
              <a:rPr lang="en-US" sz="1600">
                <a:latin typeface="Arial" panose="020B0604020202090204" pitchFamily="34" charset="0"/>
              </a:rPr>
              <a:t> = Volume of water in the soil (m³)​</a:t>
            </a:r>
          </a:p>
          <a:p>
            <a:pPr marL="0" lvl="0" indent="457200" algn="l"/>
            <a:r>
              <a:rPr lang="en-US" sz="2000">
                <a:sym typeface="+mn-ea"/>
              </a:rPr>
              <a:t>v</a:t>
            </a:r>
            <a:r>
              <a:rPr lang="en-US" sz="1000">
                <a:sym typeface="+mn-ea"/>
              </a:rPr>
              <a:t>t</a:t>
            </a:r>
            <a:r>
              <a:rPr lang="en-US" sz="1600">
                <a:sym typeface="+mn-ea"/>
              </a:rPr>
              <a:t> </a:t>
            </a:r>
            <a:r>
              <a:rPr lang="en-US" sz="1600">
                <a:latin typeface="Arial" panose="020B0604020202090204" pitchFamily="34" charset="0"/>
                <a:sym typeface="+mn-ea"/>
              </a:rPr>
              <a:t> </a:t>
            </a:r>
            <a:r>
              <a:rPr lang="en-US" sz="1600">
                <a:latin typeface="Arial" panose="020B0604020202090204" pitchFamily="34" charset="0"/>
              </a:rPr>
              <a:t>= Total volume of the soil sample (m³)</a:t>
            </a:r>
            <a:endParaRPr lang="en-US">
              <a:latin typeface="Arial" panose="020B0604020202090204" pitchFamily="34" charset="0"/>
            </a:endParaRPr>
          </a:p>
          <a:p>
            <a:pPr marL="0" lvl="0" indent="457200" algn="l"/>
            <a:endParaRPr lang="en-US" sz="1600">
              <a:latin typeface="Arial" panose="020B0604020202090204" pitchFamily="34" charset="0"/>
            </a:endParaRPr>
          </a:p>
          <a:p>
            <a:pPr marL="0" lvl="0" indent="457200" algn="l"/>
            <a:endParaRPr lang="en-US" sz="1600">
              <a:latin typeface="Arial" panose="020B0604020202090204" pitchFamily="34" charset="0"/>
            </a:endParaRPr>
          </a:p>
          <a:p>
            <a:pPr marL="0" lvl="0" indent="457200"/>
            <a:r>
              <a:rPr lang="en-US" sz="1600"/>
              <a:t> </a:t>
            </a:r>
          </a:p>
        </p:txBody>
      </p:sp>
      <p:sp>
        <p:nvSpPr>
          <p:cNvPr id="6" name="Text Box 5"/>
          <p:cNvSpPr txBox="1"/>
          <p:nvPr/>
        </p:nvSpPr>
        <p:spPr>
          <a:xfrm>
            <a:off x="342265" y="3189605"/>
            <a:ext cx="8555990" cy="1858645"/>
          </a:xfrm>
          <a:prstGeom prst="rect">
            <a:avLst/>
          </a:prstGeom>
          <a:noFill/>
        </p:spPr>
        <p:txBody>
          <a:bodyPr wrap="square" rtlCol="0">
            <a:noAutofit/>
          </a:bodyPr>
          <a:lstStyle/>
          <a:p>
            <a:r>
              <a:rPr lang="en-US"/>
              <a:t>2) Relative Humidity :</a:t>
            </a:r>
          </a:p>
          <a:p>
            <a:pPr indent="457200"/>
            <a:endParaRPr lang="en-US"/>
          </a:p>
          <a:p>
            <a:pPr marL="1828800" lvl="8" indent="457200"/>
            <a:r>
              <a:rPr lang="en-US"/>
              <a:t>Relative Humidity (RH) =</a:t>
            </a:r>
            <a:r>
              <a:rPr lang="en-US" sz="2000"/>
              <a:t> e / e</a:t>
            </a:r>
            <a:r>
              <a:rPr lang="en-US" sz="1000"/>
              <a:t>s  </a:t>
            </a:r>
            <a:r>
              <a:rPr lang="en-US" sz="1600">
                <a:latin typeface="Arial" panose="020B0604020202090204" pitchFamily="34" charset="0"/>
                <a:sym typeface="+mn-ea"/>
              </a:rPr>
              <a:t>× 100</a:t>
            </a:r>
          </a:p>
          <a:p>
            <a:pPr marL="1828800" lvl="8" indent="457200"/>
            <a:endParaRPr lang="en-US" sz="1600">
              <a:latin typeface="Arial" panose="020B0604020202090204" pitchFamily="34" charset="0"/>
              <a:cs typeface="Arial" panose="020B0604020202090204" pitchFamily="34" charset="0"/>
              <a:sym typeface="+mn-ea"/>
            </a:endParaRPr>
          </a:p>
          <a:p>
            <a:pPr marL="0" lvl="3" indent="457200"/>
            <a:r>
              <a:rPr lang="en-US" sz="1600">
                <a:latin typeface="Arial" panose="020B0604020202090204" pitchFamily="34" charset="0"/>
                <a:cs typeface="Arial" panose="020B0604020202090204" pitchFamily="34" charset="0"/>
                <a:sym typeface="+mn-ea"/>
              </a:rPr>
              <a:t>RH = Relative humidity (%)</a:t>
            </a:r>
          </a:p>
          <a:p>
            <a:pPr marL="0" lvl="3" indent="457200"/>
            <a:r>
              <a:rPr lang="en-US" sz="1600">
                <a:latin typeface="Arial" panose="020B0604020202090204" pitchFamily="34" charset="0"/>
                <a:cs typeface="Arial" panose="020B0604020202090204" pitchFamily="34" charset="0"/>
                <a:sym typeface="+mn-ea"/>
              </a:rPr>
              <a:t>   e = Actual vapor pressure (hPa or mmHg).</a:t>
            </a:r>
          </a:p>
          <a:p>
            <a:pPr marL="0" lvl="3" indent="457200"/>
            <a:r>
              <a:rPr lang="en-US" sz="1600">
                <a:latin typeface="Arial" panose="020B0604020202090204" pitchFamily="34" charset="0"/>
                <a:cs typeface="Arial" panose="020B0604020202090204" pitchFamily="34" charset="0"/>
                <a:sym typeface="+mn-ea"/>
              </a:rPr>
              <a:t>  </a:t>
            </a:r>
            <a:r>
              <a:rPr lang="en-US" sz="2000">
                <a:latin typeface="Arial" panose="020B0604020202090204" pitchFamily="34" charset="0"/>
                <a:cs typeface="Arial" panose="020B0604020202090204" pitchFamily="34" charset="0"/>
                <a:sym typeface="+mn-ea"/>
              </a:rPr>
              <a:t>e</a:t>
            </a:r>
            <a:r>
              <a:rPr lang="en-US" sz="1000">
                <a:latin typeface="Arial" panose="020B0604020202090204" pitchFamily="34" charset="0"/>
                <a:cs typeface="Arial" panose="020B0604020202090204" pitchFamily="34" charset="0"/>
                <a:sym typeface="+mn-ea"/>
              </a:rPr>
              <a:t>s</a:t>
            </a:r>
            <a:r>
              <a:rPr lang="en-US" sz="1600">
                <a:latin typeface="Arial" panose="020B0604020202090204" pitchFamily="34" charset="0"/>
                <a:cs typeface="Arial" panose="020B0604020202090204" pitchFamily="34" charset="0"/>
                <a:sym typeface="+mn-ea"/>
              </a:rPr>
              <a:t> = Saturation vapor pressure (hPa or mmHg) at the same temperature.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4EFFCC-BA7A-C4AF-E912-55C37A1CDC8C}"/>
              </a:ext>
            </a:extLst>
          </p:cNvPr>
          <p:cNvSpPr txBox="1"/>
          <p:nvPr/>
        </p:nvSpPr>
        <p:spPr>
          <a:xfrm>
            <a:off x="710575" y="1016961"/>
            <a:ext cx="7254970" cy="3785652"/>
          </a:xfrm>
          <a:prstGeom prst="rect">
            <a:avLst/>
          </a:prstGeom>
          <a:noFill/>
        </p:spPr>
        <p:txBody>
          <a:bodyPr wrap="square" rtlCol="0">
            <a:spAutoFit/>
          </a:bodyPr>
          <a:lstStyle/>
          <a:p>
            <a:r>
              <a:rPr lang="en-US" dirty="0"/>
              <a:t>Water pH :</a:t>
            </a:r>
          </a:p>
          <a:p>
            <a:r>
              <a:rPr lang="en-US" dirty="0"/>
              <a:t>pH = - </a:t>
            </a:r>
            <a:r>
              <a:rPr lang="en-US" sz="2000" dirty="0"/>
              <a:t>log</a:t>
            </a:r>
            <a:r>
              <a:rPr lang="en-US" sz="900" dirty="0"/>
              <a:t>10 </a:t>
            </a:r>
            <a:r>
              <a:rPr lang="en-US" sz="1600" dirty="0"/>
              <a:t>(V/V</a:t>
            </a:r>
            <a:r>
              <a:rPr lang="en-US" sz="1000" dirty="0"/>
              <a:t>o</a:t>
            </a:r>
            <a:r>
              <a:rPr lang="en-US" sz="1600" dirty="0"/>
              <a:t>)</a:t>
            </a:r>
          </a:p>
          <a:p>
            <a:pPr marL="0" lvl="0" indent="457200"/>
            <a:r>
              <a:rPr lang="en-US" sz="1600" dirty="0"/>
              <a:t>V  = Measured voltage</a:t>
            </a:r>
          </a:p>
          <a:p>
            <a:pPr marL="0" lvl="0" indent="457200"/>
            <a:r>
              <a:rPr lang="en-US" sz="1600" dirty="0"/>
              <a:t>V</a:t>
            </a:r>
            <a:r>
              <a:rPr lang="en-US" sz="1000" dirty="0"/>
              <a:t>o </a:t>
            </a:r>
            <a:r>
              <a:rPr lang="en-US" sz="1600" dirty="0"/>
              <a:t>= Reference voltage</a:t>
            </a:r>
          </a:p>
          <a:p>
            <a:endParaRPr lang="en-US" sz="1600" dirty="0"/>
          </a:p>
          <a:p>
            <a:endParaRPr lang="en-US" sz="1600" dirty="0"/>
          </a:p>
          <a:p>
            <a:endParaRPr lang="en-US" sz="1600" dirty="0"/>
          </a:p>
          <a:p>
            <a:r>
              <a:rPr lang="en-US" sz="1600" dirty="0"/>
              <a:t>Accuracy:</a:t>
            </a:r>
          </a:p>
          <a:p>
            <a:endParaRPr lang="en-US" sz="1600" dirty="0"/>
          </a:p>
          <a:p>
            <a:endParaRPr lang="en-US" sz="1600" dirty="0"/>
          </a:p>
          <a:p>
            <a:pPr marL="1828800" lvl="4" indent="457200"/>
            <a:endParaRPr lang="en-US" sz="1600" dirty="0"/>
          </a:p>
          <a:p>
            <a:pPr marL="1828800" lvl="4" indent="457200"/>
            <a:endParaRPr lang="en-US" sz="1600" dirty="0"/>
          </a:p>
          <a:p>
            <a:pPr marL="1828800" lvl="4" indent="457200"/>
            <a:endParaRPr lang="en-US" sz="1600" dirty="0"/>
          </a:p>
          <a:p>
            <a:pPr marL="1828800" lvl="4" indent="457200"/>
            <a:endParaRPr lang="en-US" sz="1600" dirty="0"/>
          </a:p>
          <a:p>
            <a:endParaRPr lang="en-US" dirty="0"/>
          </a:p>
        </p:txBody>
      </p:sp>
      <p:pic>
        <p:nvPicPr>
          <p:cNvPr id="5" name="Picture 4">
            <a:extLst>
              <a:ext uri="{FF2B5EF4-FFF2-40B4-BE49-F238E27FC236}">
                <a16:creationId xmlns:a16="http://schemas.microsoft.com/office/drawing/2014/main" id="{AB6533B0-1115-6F2E-70C5-097E446FCCFC}"/>
              </a:ext>
            </a:extLst>
          </p:cNvPr>
          <p:cNvPicPr>
            <a:picLocks noChangeAspect="1"/>
          </p:cNvPicPr>
          <p:nvPr/>
        </p:nvPicPr>
        <p:blipFill>
          <a:blip r:embed="rId2"/>
          <a:stretch>
            <a:fillRect/>
          </a:stretch>
        </p:blipFill>
        <p:spPr>
          <a:xfrm>
            <a:off x="710575" y="3178150"/>
            <a:ext cx="3757314" cy="70914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C5C61-D813-501C-E6ED-AFBDECAABF4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0457EE7-7486-CCC1-179D-FDEB04C5CBB4}"/>
              </a:ext>
            </a:extLst>
          </p:cNvPr>
          <p:cNvSpPr>
            <a:spLocks noGrp="1"/>
          </p:cNvSpPr>
          <p:nvPr>
            <p:ph type="body" idx="1"/>
          </p:nvPr>
        </p:nvSpPr>
        <p:spPr/>
        <p:txBody>
          <a:bodyPr/>
          <a:lstStyle/>
          <a:p>
            <a:pPr marL="152400" indent="0">
              <a:buNone/>
            </a:pPr>
            <a:r>
              <a:rPr lang="en-IN" sz="1400" dirty="0"/>
              <a:t>Precision:</a:t>
            </a:r>
          </a:p>
          <a:p>
            <a:pPr marL="152400" indent="0">
              <a:buNone/>
            </a:pPr>
            <a:endParaRPr lang="en-IN" dirty="0"/>
          </a:p>
          <a:p>
            <a:pPr marL="152400" indent="0">
              <a:buNone/>
            </a:pPr>
            <a:endParaRPr lang="en-IN" dirty="0"/>
          </a:p>
          <a:p>
            <a:pPr marL="152400" indent="0">
              <a:buNone/>
            </a:pPr>
            <a:endParaRPr lang="en-IN" dirty="0"/>
          </a:p>
          <a:p>
            <a:pPr marL="152400" indent="0">
              <a:buNone/>
            </a:pPr>
            <a:endParaRPr lang="en-IN" dirty="0"/>
          </a:p>
          <a:p>
            <a:pPr marL="152400" indent="0">
              <a:buNone/>
            </a:pPr>
            <a:endParaRPr lang="en-IN" dirty="0"/>
          </a:p>
          <a:p>
            <a:pPr marL="152400" indent="0">
              <a:buNone/>
            </a:pPr>
            <a:endParaRPr lang="en-IN" dirty="0"/>
          </a:p>
          <a:p>
            <a:pPr marL="152400" indent="0">
              <a:buNone/>
            </a:pPr>
            <a:r>
              <a:rPr lang="en-IN" sz="1400" dirty="0"/>
              <a:t>Recall:</a:t>
            </a:r>
          </a:p>
          <a:p>
            <a:pPr marL="152400" indent="0">
              <a:buNone/>
            </a:pPr>
            <a:endParaRPr lang="en-IN" dirty="0"/>
          </a:p>
          <a:p>
            <a:pPr marL="152400" indent="0">
              <a:buNone/>
            </a:pPr>
            <a:endParaRPr lang="en-IN" dirty="0"/>
          </a:p>
          <a:p>
            <a:pPr marL="152400" indent="0">
              <a:buNone/>
            </a:pPr>
            <a:endParaRPr lang="en-IN" dirty="0"/>
          </a:p>
          <a:p>
            <a:pPr marL="152400" indent="0">
              <a:buNone/>
            </a:pPr>
            <a:endParaRPr lang="en-IN" dirty="0"/>
          </a:p>
          <a:p>
            <a:pPr marL="152400" indent="0">
              <a:buNone/>
            </a:pPr>
            <a:endParaRPr lang="en-IN" dirty="0"/>
          </a:p>
          <a:p>
            <a:pPr marL="152400" indent="0">
              <a:buNone/>
            </a:pPr>
            <a:r>
              <a:rPr lang="en-IN" sz="1400" dirty="0"/>
              <a:t>F1 Score:</a:t>
            </a:r>
          </a:p>
        </p:txBody>
      </p:sp>
      <p:pic>
        <p:nvPicPr>
          <p:cNvPr id="5" name="Picture 4">
            <a:extLst>
              <a:ext uri="{FF2B5EF4-FFF2-40B4-BE49-F238E27FC236}">
                <a16:creationId xmlns:a16="http://schemas.microsoft.com/office/drawing/2014/main" id="{8FB63761-94DC-0C70-9DA7-093C282B4358}"/>
              </a:ext>
            </a:extLst>
          </p:cNvPr>
          <p:cNvPicPr>
            <a:picLocks noChangeAspect="1"/>
          </p:cNvPicPr>
          <p:nvPr/>
        </p:nvPicPr>
        <p:blipFill>
          <a:blip r:embed="rId2"/>
          <a:stretch>
            <a:fillRect/>
          </a:stretch>
        </p:blipFill>
        <p:spPr>
          <a:xfrm>
            <a:off x="1234299" y="1330206"/>
            <a:ext cx="3492873" cy="781986"/>
          </a:xfrm>
          <a:prstGeom prst="rect">
            <a:avLst/>
          </a:prstGeom>
        </p:spPr>
      </p:pic>
      <p:pic>
        <p:nvPicPr>
          <p:cNvPr id="7" name="Picture 6">
            <a:extLst>
              <a:ext uri="{FF2B5EF4-FFF2-40B4-BE49-F238E27FC236}">
                <a16:creationId xmlns:a16="http://schemas.microsoft.com/office/drawing/2014/main" id="{D395FA4D-8272-F481-DD5B-238B83DB7344}"/>
              </a:ext>
            </a:extLst>
          </p:cNvPr>
          <p:cNvPicPr>
            <a:picLocks noChangeAspect="1"/>
          </p:cNvPicPr>
          <p:nvPr/>
        </p:nvPicPr>
        <p:blipFill>
          <a:blip r:embed="rId3"/>
          <a:stretch>
            <a:fillRect/>
          </a:stretch>
        </p:blipFill>
        <p:spPr>
          <a:xfrm>
            <a:off x="1234299" y="2488623"/>
            <a:ext cx="3582734" cy="762816"/>
          </a:xfrm>
          <a:prstGeom prst="rect">
            <a:avLst/>
          </a:prstGeom>
        </p:spPr>
      </p:pic>
      <p:pic>
        <p:nvPicPr>
          <p:cNvPr id="9" name="Picture 8">
            <a:extLst>
              <a:ext uri="{FF2B5EF4-FFF2-40B4-BE49-F238E27FC236}">
                <a16:creationId xmlns:a16="http://schemas.microsoft.com/office/drawing/2014/main" id="{5BB29403-F282-34A8-27E8-AF47004D22DA}"/>
              </a:ext>
            </a:extLst>
          </p:cNvPr>
          <p:cNvPicPr>
            <a:picLocks noChangeAspect="1"/>
          </p:cNvPicPr>
          <p:nvPr/>
        </p:nvPicPr>
        <p:blipFill>
          <a:blip r:embed="rId4"/>
          <a:stretch>
            <a:fillRect/>
          </a:stretch>
        </p:blipFill>
        <p:spPr>
          <a:xfrm>
            <a:off x="1234299" y="3601793"/>
            <a:ext cx="3582734" cy="777166"/>
          </a:xfrm>
          <a:prstGeom prst="rect">
            <a:avLst/>
          </a:prstGeom>
        </p:spPr>
      </p:pic>
      <p:pic>
        <p:nvPicPr>
          <p:cNvPr id="1026" name="Picture 2" descr="False positive, false negative, true positive, and true negative - CISSP">
            <a:extLst>
              <a:ext uri="{FF2B5EF4-FFF2-40B4-BE49-F238E27FC236}">
                <a16:creationId xmlns:a16="http://schemas.microsoft.com/office/drawing/2014/main" id="{638BC144-D8B6-D3FF-EFBF-425F5AEB79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7611" y="1967885"/>
            <a:ext cx="3582734" cy="180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913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8"/>
          <p:cNvSpPr txBox="1">
            <a:spLocks noGrp="1"/>
          </p:cNvSpPr>
          <p:nvPr>
            <p:ph type="title"/>
          </p:nvPr>
        </p:nvSpPr>
        <p:spPr>
          <a:xfrm>
            <a:off x="723900" y="361950"/>
            <a:ext cx="6448200" cy="591600"/>
          </a:xfrm>
          <a:prstGeom prst="rect">
            <a:avLst/>
          </a:prstGeom>
          <a:ln>
            <a:solidFill>
              <a:schemeClr val="tx2">
                <a:lumMod val="90000"/>
              </a:schemeClr>
            </a:solid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US" altLang="en-GB"/>
              <a:t>Introduction:</a:t>
            </a:r>
          </a:p>
        </p:txBody>
      </p:sp>
      <p:sp>
        <p:nvSpPr>
          <p:cNvPr id="10" name="Shape 7"/>
          <p:cNvSpPr/>
          <p:nvPr/>
        </p:nvSpPr>
        <p:spPr>
          <a:xfrm>
            <a:off x="1106230" y="2960608"/>
            <a:ext cx="686991" cy="22860"/>
          </a:xfrm>
          <a:prstGeom prst="roundRect">
            <a:avLst>
              <a:gd name="adj" fmla="val 360644"/>
            </a:avLst>
          </a:prstGeom>
          <a:solidFill>
            <a:srgbClr val="DDD3BA"/>
          </a:solidFill>
        </p:spPr>
      </p:sp>
      <p:sp>
        <p:nvSpPr>
          <p:cNvPr id="12" name="Text 9"/>
          <p:cNvSpPr/>
          <p:nvPr/>
        </p:nvSpPr>
        <p:spPr>
          <a:xfrm>
            <a:off x="899160" y="2820035"/>
            <a:ext cx="180340" cy="291465"/>
          </a:xfrm>
          <a:prstGeom prst="rect">
            <a:avLst/>
          </a:prstGeom>
          <a:noFill/>
        </p:spPr>
        <p:txBody>
          <a:bodyPr wrap="none" lIns="0" tIns="0" rIns="0" bIns="0" rtlCol="0" anchor="t"/>
          <a:lstStyle/>
          <a:p>
            <a:pPr marL="0" indent="0" algn="ctr">
              <a:lnSpc>
                <a:spcPts val="2300"/>
              </a:lnSpc>
              <a:buNone/>
            </a:pPr>
            <a:r>
              <a:rPr lang="en-US" sz="2300" dirty="0">
                <a:solidFill>
                  <a:srgbClr val="454240"/>
                </a:solidFill>
                <a:latin typeface="Libre Baskerville" panose="02000000000000000000" pitchFamily="34" charset="0"/>
                <a:ea typeface="Libre Baskerville" panose="02000000000000000000" pitchFamily="34" charset="-122"/>
                <a:cs typeface="Libre Baskerville" panose="02000000000000000000" pitchFamily="34" charset="-120"/>
              </a:rPr>
              <a:t>2</a:t>
            </a:r>
            <a:endParaRPr lang="en-US" sz="2300" dirty="0"/>
          </a:p>
        </p:txBody>
      </p:sp>
      <p:sp>
        <p:nvSpPr>
          <p:cNvPr id="13" name="Text 10"/>
          <p:cNvSpPr/>
          <p:nvPr/>
        </p:nvSpPr>
        <p:spPr>
          <a:xfrm>
            <a:off x="1942108" y="2709624"/>
            <a:ext cx="2453640" cy="306705"/>
          </a:xfrm>
          <a:prstGeom prst="rect">
            <a:avLst/>
          </a:prstGeom>
          <a:noFill/>
        </p:spPr>
        <p:txBody>
          <a:bodyPr wrap="none" lIns="0" tIns="0" rIns="0" bIns="0" rtlCol="0" anchor="t"/>
          <a:lstStyle/>
          <a:p>
            <a:pPr marL="0" indent="0" algn="l">
              <a:lnSpc>
                <a:spcPts val="2400"/>
              </a:lnSpc>
              <a:buNone/>
            </a:pPr>
            <a:r>
              <a:rPr lang="en-US" sz="1900" dirty="0">
                <a:solidFill>
                  <a:srgbClr val="454240"/>
                </a:solidFill>
                <a:latin typeface="Times New Roman Regular" panose="02020503050405090304" charset="0"/>
                <a:ea typeface="Libre Baskerville" panose="02000000000000000000" pitchFamily="34" charset="-122"/>
                <a:cs typeface="Times New Roman Regular" panose="02020503050405090304" charset="0"/>
              </a:rPr>
              <a:t>Focus</a:t>
            </a:r>
            <a:endParaRPr lang="en-US" sz="1900" dirty="0">
              <a:latin typeface="Times New Roman Regular" panose="02020503050405090304" charset="0"/>
              <a:cs typeface="Times New Roman Regular" panose="02020503050405090304" charset="0"/>
            </a:endParaRPr>
          </a:p>
        </p:txBody>
      </p:sp>
      <p:sp>
        <p:nvSpPr>
          <p:cNvPr id="15" name="Shape 12"/>
          <p:cNvSpPr/>
          <p:nvPr/>
        </p:nvSpPr>
        <p:spPr>
          <a:xfrm>
            <a:off x="1115755" y="4270653"/>
            <a:ext cx="686991" cy="22860"/>
          </a:xfrm>
          <a:prstGeom prst="roundRect">
            <a:avLst>
              <a:gd name="adj" fmla="val 360644"/>
            </a:avLst>
          </a:prstGeom>
          <a:solidFill>
            <a:srgbClr val="DDD3BA"/>
          </a:solidFill>
        </p:spPr>
      </p:sp>
      <p:sp>
        <p:nvSpPr>
          <p:cNvPr id="17" name="Text 14"/>
          <p:cNvSpPr/>
          <p:nvPr/>
        </p:nvSpPr>
        <p:spPr>
          <a:xfrm>
            <a:off x="915412" y="4134922"/>
            <a:ext cx="181332" cy="294442"/>
          </a:xfrm>
          <a:prstGeom prst="rect">
            <a:avLst/>
          </a:prstGeom>
          <a:noFill/>
        </p:spPr>
        <p:txBody>
          <a:bodyPr wrap="none" lIns="0" tIns="0" rIns="0" bIns="0" rtlCol="0" anchor="t"/>
          <a:lstStyle/>
          <a:p>
            <a:pPr marL="0" indent="0" algn="ctr">
              <a:lnSpc>
                <a:spcPts val="2300"/>
              </a:lnSpc>
              <a:buNone/>
            </a:pPr>
            <a:r>
              <a:rPr lang="en-US" sz="2300" dirty="0">
                <a:solidFill>
                  <a:srgbClr val="454240"/>
                </a:solidFill>
                <a:latin typeface="Libre Baskerville" panose="02000000000000000000" pitchFamily="34" charset="0"/>
                <a:ea typeface="Libre Baskerville" panose="02000000000000000000" pitchFamily="34" charset="-122"/>
                <a:cs typeface="Libre Baskerville" panose="02000000000000000000" pitchFamily="34" charset="-120"/>
              </a:rPr>
              <a:t>3</a:t>
            </a:r>
            <a:endParaRPr lang="en-US" sz="2300" dirty="0"/>
          </a:p>
        </p:txBody>
      </p:sp>
      <p:sp>
        <p:nvSpPr>
          <p:cNvPr id="18" name="Text 15"/>
          <p:cNvSpPr/>
          <p:nvPr/>
        </p:nvSpPr>
        <p:spPr>
          <a:xfrm>
            <a:off x="1980208" y="4036814"/>
            <a:ext cx="2453640" cy="306705"/>
          </a:xfrm>
          <a:prstGeom prst="rect">
            <a:avLst/>
          </a:prstGeom>
          <a:noFill/>
        </p:spPr>
        <p:txBody>
          <a:bodyPr wrap="none" lIns="0" tIns="0" rIns="0" bIns="0" rtlCol="0" anchor="t"/>
          <a:lstStyle/>
          <a:p>
            <a:pPr marL="0" indent="0" algn="l">
              <a:lnSpc>
                <a:spcPts val="2400"/>
              </a:lnSpc>
              <a:buNone/>
            </a:pPr>
            <a:r>
              <a:rPr lang="en-US" sz="1900" dirty="0">
                <a:solidFill>
                  <a:srgbClr val="454240"/>
                </a:solidFill>
                <a:latin typeface="Times New Roman Regular" panose="02020503050405090304" charset="0"/>
                <a:ea typeface="Libre Baskerville" panose="02000000000000000000" pitchFamily="34" charset="-122"/>
                <a:cs typeface="Times New Roman Regular" panose="02020503050405090304" charset="0"/>
              </a:rPr>
              <a:t>Objective</a:t>
            </a:r>
            <a:endParaRPr lang="en-US" sz="1900" dirty="0">
              <a:latin typeface="Times New Roman Regular" panose="02020503050405090304" charset="0"/>
              <a:cs typeface="Times New Roman Regular" panose="02020503050405090304" charset="0"/>
            </a:endParaRPr>
          </a:p>
        </p:txBody>
      </p:sp>
      <p:sp>
        <p:nvSpPr>
          <p:cNvPr id="3" name="Text Box 2"/>
          <p:cNvSpPr txBox="1"/>
          <p:nvPr/>
        </p:nvSpPr>
        <p:spPr>
          <a:xfrm>
            <a:off x="1800225" y="1337310"/>
            <a:ext cx="1750695" cy="398780"/>
          </a:xfrm>
          <a:prstGeom prst="rect">
            <a:avLst/>
          </a:prstGeom>
          <a:noFill/>
        </p:spPr>
        <p:txBody>
          <a:bodyPr wrap="square" rtlCol="0">
            <a:spAutoFit/>
          </a:bodyPr>
          <a:lstStyle/>
          <a:p>
            <a:pPr marL="0" indent="0" algn="l">
              <a:lnSpc>
                <a:spcPts val="2400"/>
              </a:lnSpc>
              <a:buNone/>
            </a:pPr>
            <a:r>
              <a:rPr lang="en-US" sz="1800" dirty="0">
                <a:solidFill>
                  <a:srgbClr val="454240"/>
                </a:solidFill>
                <a:latin typeface="Times New Roman Regular" panose="02020503050405090304" charset="0"/>
                <a:ea typeface="Libre Baskerville" panose="02000000000000000000" pitchFamily="34" charset="-122"/>
                <a:cs typeface="Times New Roman Regular" panose="02020503050405090304" charset="0"/>
                <a:sym typeface="+mn-ea"/>
              </a:rPr>
              <a:t>Background </a:t>
            </a:r>
          </a:p>
        </p:txBody>
      </p:sp>
      <p:sp>
        <p:nvSpPr>
          <p:cNvPr id="6" name="Text Box 5"/>
          <p:cNvSpPr txBox="1"/>
          <p:nvPr/>
        </p:nvSpPr>
        <p:spPr>
          <a:xfrm>
            <a:off x="1793240" y="1818640"/>
            <a:ext cx="6835775" cy="737235"/>
          </a:xfrm>
          <a:prstGeom prst="rect">
            <a:avLst/>
          </a:prstGeom>
          <a:noFill/>
          <a:ln>
            <a:solidFill>
              <a:schemeClr val="bg2">
                <a:lumMod val="20000"/>
                <a:lumOff val="80000"/>
              </a:schemeClr>
            </a:solidFill>
          </a:ln>
        </p:spPr>
        <p:txBody>
          <a:bodyPr wrap="square" rtlCol="0">
            <a:spAutoFit/>
          </a:bodyPr>
          <a:lstStyle/>
          <a:p>
            <a:r>
              <a:rPr lang="en-US" dirty="0">
                <a:solidFill>
                  <a:srgbClr val="454240"/>
                </a:solidFill>
                <a:latin typeface="DM Sans" pitchFamily="34" charset="0"/>
                <a:ea typeface="DM Sans" pitchFamily="34" charset="-122"/>
                <a:cs typeface="DM Sans" pitchFamily="34" charset="-120"/>
                <a:sym typeface="+mn-ea"/>
              </a:rPr>
              <a:t>Real-time data is crucial in agriculture due to climate change and irregular weather patterns.</a:t>
            </a:r>
            <a:endParaRPr lang="en-US" dirty="0"/>
          </a:p>
          <a:p>
            <a:endParaRPr lang="en-US"/>
          </a:p>
        </p:txBody>
      </p:sp>
      <p:sp>
        <p:nvSpPr>
          <p:cNvPr id="11" name="Shape 7"/>
          <p:cNvSpPr/>
          <p:nvPr/>
        </p:nvSpPr>
        <p:spPr>
          <a:xfrm>
            <a:off x="1096705" y="1616313"/>
            <a:ext cx="686991" cy="22860"/>
          </a:xfrm>
          <a:prstGeom prst="roundRect">
            <a:avLst>
              <a:gd name="adj" fmla="val 360644"/>
            </a:avLst>
          </a:prstGeom>
          <a:solidFill>
            <a:srgbClr val="DDD3BA"/>
          </a:solidFill>
        </p:spPr>
      </p:sp>
      <p:sp>
        <p:nvSpPr>
          <p:cNvPr id="14" name="Text Box 13"/>
          <p:cNvSpPr txBox="1"/>
          <p:nvPr/>
        </p:nvSpPr>
        <p:spPr>
          <a:xfrm>
            <a:off x="793115" y="1418590"/>
            <a:ext cx="269875" cy="353060"/>
          </a:xfrm>
          <a:prstGeom prst="rect">
            <a:avLst/>
          </a:prstGeom>
          <a:noFill/>
        </p:spPr>
        <p:txBody>
          <a:bodyPr wrap="square" rtlCol="0" anchor="t">
            <a:noAutofit/>
          </a:bodyPr>
          <a:lstStyle/>
          <a:p>
            <a:r>
              <a:rPr lang="en-US" sz="2300" dirty="0">
                <a:solidFill>
                  <a:srgbClr val="454240"/>
                </a:solidFill>
                <a:latin typeface="Libre Baskerville" panose="02000000000000000000" pitchFamily="34" charset="0"/>
                <a:ea typeface="Libre Baskerville" panose="02000000000000000000" pitchFamily="34" charset="-122"/>
                <a:cs typeface="Libre Baskerville" panose="02000000000000000000" pitchFamily="34" charset="-120"/>
                <a:sym typeface="+mn-ea"/>
              </a:rPr>
              <a:t>1</a:t>
            </a:r>
          </a:p>
        </p:txBody>
      </p:sp>
      <p:sp>
        <p:nvSpPr>
          <p:cNvPr id="19" name="Text Box 18"/>
          <p:cNvSpPr txBox="1"/>
          <p:nvPr/>
        </p:nvSpPr>
        <p:spPr>
          <a:xfrm>
            <a:off x="1891030" y="3128010"/>
            <a:ext cx="6738620" cy="737235"/>
          </a:xfrm>
          <a:prstGeom prst="rect">
            <a:avLst/>
          </a:prstGeom>
          <a:noFill/>
          <a:ln>
            <a:solidFill>
              <a:schemeClr val="bg2">
                <a:lumMod val="20000"/>
                <a:lumOff val="80000"/>
              </a:schemeClr>
            </a:solidFill>
          </a:ln>
        </p:spPr>
        <p:txBody>
          <a:bodyPr wrap="square" rtlCol="0">
            <a:spAutoFit/>
          </a:bodyPr>
          <a:lstStyle/>
          <a:p>
            <a:r>
              <a:rPr lang="en-US" dirty="0">
                <a:solidFill>
                  <a:srgbClr val="454240"/>
                </a:solidFill>
                <a:latin typeface="DM Sans" pitchFamily="34" charset="0"/>
                <a:ea typeface="DM Sans" pitchFamily="34" charset="-122"/>
                <a:cs typeface="DM Sans" pitchFamily="34" charset="-120"/>
                <a:sym typeface="+mn-ea"/>
              </a:rPr>
              <a:t>VIT Chennai's localized zones are ideal for university-driven agricultural research.</a:t>
            </a:r>
            <a:endParaRPr lang="en-US" dirty="0"/>
          </a:p>
          <a:p>
            <a:endParaRPr lang="en-US"/>
          </a:p>
        </p:txBody>
      </p:sp>
      <p:sp>
        <p:nvSpPr>
          <p:cNvPr id="20" name="Text Box 19"/>
          <p:cNvSpPr txBox="1"/>
          <p:nvPr/>
        </p:nvSpPr>
        <p:spPr>
          <a:xfrm>
            <a:off x="1941830" y="4424045"/>
            <a:ext cx="6688455" cy="641350"/>
          </a:xfrm>
          <a:prstGeom prst="rect">
            <a:avLst/>
          </a:prstGeom>
          <a:noFill/>
          <a:ln>
            <a:solidFill>
              <a:schemeClr val="bg2">
                <a:lumMod val="20000"/>
                <a:lumOff val="80000"/>
              </a:schemeClr>
            </a:solidFill>
          </a:ln>
        </p:spPr>
        <p:txBody>
          <a:bodyPr wrap="square" rtlCol="0">
            <a:noAutofit/>
          </a:bodyPr>
          <a:lstStyle/>
          <a:p>
            <a:r>
              <a:rPr lang="en-US" dirty="0">
                <a:solidFill>
                  <a:srgbClr val="454240"/>
                </a:solidFill>
                <a:latin typeface="DM Sans" pitchFamily="34" charset="0"/>
                <a:ea typeface="DM Sans" pitchFamily="34" charset="-122"/>
                <a:cs typeface="DM Sans" pitchFamily="34" charset="-120"/>
                <a:sym typeface="+mn-ea"/>
              </a:rPr>
              <a:t>Create a decision-support system for accurate crop selection based on real-time, localized weather data.</a:t>
            </a:r>
            <a:endParaRPr lang="en-US" dirty="0"/>
          </a:p>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Interface:</a:t>
            </a:r>
          </a:p>
        </p:txBody>
      </p:sp>
      <p:pic>
        <p:nvPicPr>
          <p:cNvPr id="5" name="Picture 4">
            <a:extLst>
              <a:ext uri="{FF2B5EF4-FFF2-40B4-BE49-F238E27FC236}">
                <a16:creationId xmlns:a16="http://schemas.microsoft.com/office/drawing/2014/main" id="{42313651-0A1D-0FCE-787B-86562A773A14}"/>
              </a:ext>
            </a:extLst>
          </p:cNvPr>
          <p:cNvPicPr>
            <a:picLocks noChangeAspect="1"/>
          </p:cNvPicPr>
          <p:nvPr/>
        </p:nvPicPr>
        <p:blipFill>
          <a:blip r:embed="rId2"/>
          <a:stretch>
            <a:fillRect/>
          </a:stretch>
        </p:blipFill>
        <p:spPr>
          <a:xfrm>
            <a:off x="1169323" y="1110294"/>
            <a:ext cx="6367549" cy="351731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C0138-8D84-C6DC-9B9C-FAB99959335A}"/>
              </a:ext>
            </a:extLst>
          </p:cNvPr>
          <p:cNvSpPr>
            <a:spLocks noGrp="1"/>
          </p:cNvSpPr>
          <p:nvPr>
            <p:ph type="title"/>
          </p:nvPr>
        </p:nvSpPr>
        <p:spPr/>
        <p:txBody>
          <a:bodyPr/>
          <a:lstStyle/>
          <a:p>
            <a:r>
              <a:rPr lang="en-IN" dirty="0" err="1"/>
              <a:t>ChatBot</a:t>
            </a:r>
            <a:r>
              <a:rPr lang="en-IN" dirty="0"/>
              <a:t> for Farmers</a:t>
            </a:r>
          </a:p>
        </p:txBody>
      </p:sp>
      <p:pic>
        <p:nvPicPr>
          <p:cNvPr id="5" name="Picture 4">
            <a:extLst>
              <a:ext uri="{FF2B5EF4-FFF2-40B4-BE49-F238E27FC236}">
                <a16:creationId xmlns:a16="http://schemas.microsoft.com/office/drawing/2014/main" id="{B80F76FD-A6FA-2EB0-59EF-13F41A5E0EB2}"/>
              </a:ext>
            </a:extLst>
          </p:cNvPr>
          <p:cNvPicPr>
            <a:picLocks noChangeAspect="1"/>
          </p:cNvPicPr>
          <p:nvPr/>
        </p:nvPicPr>
        <p:blipFill>
          <a:blip r:embed="rId2"/>
          <a:stretch>
            <a:fillRect/>
          </a:stretch>
        </p:blipFill>
        <p:spPr>
          <a:xfrm>
            <a:off x="1711895" y="953550"/>
            <a:ext cx="5720210" cy="3574173"/>
          </a:xfrm>
          <a:prstGeom prst="rect">
            <a:avLst/>
          </a:prstGeom>
        </p:spPr>
      </p:pic>
    </p:spTree>
    <p:extLst>
      <p:ext uri="{BB962C8B-B14F-4D97-AF65-F5344CB8AC3E}">
        <p14:creationId xmlns:p14="http://schemas.microsoft.com/office/powerpoint/2010/main" val="244598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8DD7B-7490-2B6C-448C-9879A3879E7D}"/>
              </a:ext>
            </a:extLst>
          </p:cNvPr>
          <p:cNvSpPr>
            <a:spLocks noGrp="1"/>
          </p:cNvSpPr>
          <p:nvPr>
            <p:ph type="title"/>
          </p:nvPr>
        </p:nvSpPr>
        <p:spPr/>
        <p:txBody>
          <a:bodyPr/>
          <a:lstStyle/>
          <a:p>
            <a:r>
              <a:rPr lang="en-IN" dirty="0"/>
              <a:t>Feedback System</a:t>
            </a:r>
          </a:p>
        </p:txBody>
      </p:sp>
      <p:pic>
        <p:nvPicPr>
          <p:cNvPr id="5" name="Picture 4">
            <a:extLst>
              <a:ext uri="{FF2B5EF4-FFF2-40B4-BE49-F238E27FC236}">
                <a16:creationId xmlns:a16="http://schemas.microsoft.com/office/drawing/2014/main" id="{1D202E27-091E-CC09-E5BF-430EA6024103}"/>
              </a:ext>
            </a:extLst>
          </p:cNvPr>
          <p:cNvPicPr>
            <a:picLocks noChangeAspect="1"/>
          </p:cNvPicPr>
          <p:nvPr/>
        </p:nvPicPr>
        <p:blipFill>
          <a:blip r:embed="rId2"/>
          <a:stretch>
            <a:fillRect/>
          </a:stretch>
        </p:blipFill>
        <p:spPr>
          <a:xfrm>
            <a:off x="289843" y="1385454"/>
            <a:ext cx="4210113" cy="2630615"/>
          </a:xfrm>
          <a:prstGeom prst="rect">
            <a:avLst/>
          </a:prstGeom>
        </p:spPr>
      </p:pic>
      <p:pic>
        <p:nvPicPr>
          <p:cNvPr id="7" name="Picture 6">
            <a:extLst>
              <a:ext uri="{FF2B5EF4-FFF2-40B4-BE49-F238E27FC236}">
                <a16:creationId xmlns:a16="http://schemas.microsoft.com/office/drawing/2014/main" id="{972BB692-CB5F-E198-CCFD-8DB902FBF770}"/>
              </a:ext>
            </a:extLst>
          </p:cNvPr>
          <p:cNvPicPr>
            <a:picLocks noChangeAspect="1"/>
          </p:cNvPicPr>
          <p:nvPr/>
        </p:nvPicPr>
        <p:blipFill>
          <a:blip r:embed="rId3"/>
          <a:stretch>
            <a:fillRect/>
          </a:stretch>
        </p:blipFill>
        <p:spPr>
          <a:xfrm>
            <a:off x="4745464" y="1385454"/>
            <a:ext cx="4154231" cy="2595699"/>
          </a:xfrm>
          <a:prstGeom prst="rect">
            <a:avLst/>
          </a:prstGeom>
        </p:spPr>
      </p:pic>
    </p:spTree>
    <p:extLst>
      <p:ext uri="{BB962C8B-B14F-4D97-AF65-F5344CB8AC3E}">
        <p14:creationId xmlns:p14="http://schemas.microsoft.com/office/powerpoint/2010/main" val="2291762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A8070-6A96-1648-D19A-E9E983F83181}"/>
              </a:ext>
            </a:extLst>
          </p:cNvPr>
          <p:cNvSpPr>
            <a:spLocks noGrp="1"/>
          </p:cNvSpPr>
          <p:nvPr>
            <p:ph type="title"/>
          </p:nvPr>
        </p:nvSpPr>
        <p:spPr/>
        <p:txBody>
          <a:bodyPr/>
          <a:lstStyle/>
          <a:p>
            <a:r>
              <a:rPr lang="en-IN" dirty="0"/>
              <a:t>Learning Resources using Cloud </a:t>
            </a:r>
          </a:p>
        </p:txBody>
      </p:sp>
      <p:pic>
        <p:nvPicPr>
          <p:cNvPr id="5" name="Picture 4">
            <a:extLst>
              <a:ext uri="{FF2B5EF4-FFF2-40B4-BE49-F238E27FC236}">
                <a16:creationId xmlns:a16="http://schemas.microsoft.com/office/drawing/2014/main" id="{4D6E99C7-35EC-6443-5981-32643E0B9E29}"/>
              </a:ext>
            </a:extLst>
          </p:cNvPr>
          <p:cNvPicPr>
            <a:picLocks noChangeAspect="1"/>
          </p:cNvPicPr>
          <p:nvPr/>
        </p:nvPicPr>
        <p:blipFill>
          <a:blip r:embed="rId2"/>
          <a:stretch>
            <a:fillRect/>
          </a:stretch>
        </p:blipFill>
        <p:spPr>
          <a:xfrm>
            <a:off x="358183" y="1507374"/>
            <a:ext cx="4485366" cy="2803855"/>
          </a:xfrm>
          <a:prstGeom prst="rect">
            <a:avLst/>
          </a:prstGeom>
        </p:spPr>
      </p:pic>
      <p:pic>
        <p:nvPicPr>
          <p:cNvPr id="7" name="Picture 6">
            <a:extLst>
              <a:ext uri="{FF2B5EF4-FFF2-40B4-BE49-F238E27FC236}">
                <a16:creationId xmlns:a16="http://schemas.microsoft.com/office/drawing/2014/main" id="{C3B1D47D-C3B0-4EC5-28E1-CFA79942BE22}"/>
              </a:ext>
            </a:extLst>
          </p:cNvPr>
          <p:cNvPicPr>
            <a:picLocks noChangeAspect="1"/>
          </p:cNvPicPr>
          <p:nvPr/>
        </p:nvPicPr>
        <p:blipFill>
          <a:blip r:embed="rId3"/>
          <a:srcRect l="29071" r="9236"/>
          <a:stretch/>
        </p:blipFill>
        <p:spPr>
          <a:xfrm>
            <a:off x="5364479" y="1348948"/>
            <a:ext cx="3059084" cy="3098284"/>
          </a:xfrm>
          <a:prstGeom prst="rect">
            <a:avLst/>
          </a:prstGeom>
        </p:spPr>
      </p:pic>
    </p:spTree>
    <p:extLst>
      <p:ext uri="{BB962C8B-B14F-4D97-AF65-F5344CB8AC3E}">
        <p14:creationId xmlns:p14="http://schemas.microsoft.com/office/powerpoint/2010/main" val="3238194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37D5A-143A-A73D-93F7-CE087FEAD18B}"/>
              </a:ext>
            </a:extLst>
          </p:cNvPr>
          <p:cNvSpPr>
            <a:spLocks noGrp="1"/>
          </p:cNvSpPr>
          <p:nvPr>
            <p:ph type="title"/>
          </p:nvPr>
        </p:nvSpPr>
        <p:spPr/>
        <p:txBody>
          <a:bodyPr/>
          <a:lstStyle/>
          <a:p>
            <a:r>
              <a:rPr lang="en-IN" dirty="0"/>
              <a:t>Cloud Integration using AWS S3</a:t>
            </a:r>
          </a:p>
        </p:txBody>
      </p:sp>
      <p:pic>
        <p:nvPicPr>
          <p:cNvPr id="5" name="Picture 4">
            <a:extLst>
              <a:ext uri="{FF2B5EF4-FFF2-40B4-BE49-F238E27FC236}">
                <a16:creationId xmlns:a16="http://schemas.microsoft.com/office/drawing/2014/main" id="{3541D1F3-483A-ED3A-21F4-BAAD59B05E30}"/>
              </a:ext>
            </a:extLst>
          </p:cNvPr>
          <p:cNvPicPr>
            <a:picLocks noChangeAspect="1"/>
          </p:cNvPicPr>
          <p:nvPr/>
        </p:nvPicPr>
        <p:blipFill>
          <a:blip r:embed="rId2"/>
          <a:stretch>
            <a:fillRect/>
          </a:stretch>
        </p:blipFill>
        <p:spPr>
          <a:xfrm>
            <a:off x="1348329" y="1169323"/>
            <a:ext cx="5517983" cy="3447815"/>
          </a:xfrm>
          <a:prstGeom prst="rect">
            <a:avLst/>
          </a:prstGeom>
        </p:spPr>
      </p:pic>
    </p:spTree>
    <p:extLst>
      <p:ext uri="{BB962C8B-B14F-4D97-AF65-F5344CB8AC3E}">
        <p14:creationId xmlns:p14="http://schemas.microsoft.com/office/powerpoint/2010/main" val="323414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95" y="123825"/>
            <a:ext cx="6448200" cy="591600"/>
          </a:xfrm>
        </p:spPr>
        <p:txBody>
          <a:bodyPr/>
          <a:lstStyle/>
          <a:p>
            <a:r>
              <a:rPr lang="en-US"/>
              <a:t>Findings and Observations :</a:t>
            </a:r>
          </a:p>
        </p:txBody>
      </p:sp>
      <p:sp>
        <p:nvSpPr>
          <p:cNvPr id="3" name="Text Placeholder 2"/>
          <p:cNvSpPr>
            <a:spLocks noGrp="1"/>
          </p:cNvSpPr>
          <p:nvPr>
            <p:ph type="body" idx="1"/>
          </p:nvPr>
        </p:nvSpPr>
        <p:spPr>
          <a:xfrm>
            <a:off x="467995" y="771525"/>
            <a:ext cx="8134985" cy="4013835"/>
          </a:xfrm>
        </p:spPr>
        <p:txBody>
          <a:bodyPr/>
          <a:lstStyle/>
          <a:p>
            <a:pPr marL="323850" indent="-171450">
              <a:buFont typeface="Arial" panose="020B0604020202090204" pitchFamily="34" charset="0"/>
              <a:buChar char="•"/>
            </a:pPr>
            <a:r>
              <a:rPr lang="en-US" sz="1200" b="1">
                <a:latin typeface="Times New Roman Bold" panose="02020503050405090304" charset="0"/>
                <a:cs typeface="Times New Roman Bold" panose="02020503050405090304" charset="0"/>
              </a:rPr>
              <a:t>Safety Analysis :</a:t>
            </a:r>
          </a:p>
          <a:p>
            <a:pPr marL="152400" indent="0">
              <a:buNone/>
            </a:pPr>
            <a:endParaRPr lang="en-US" sz="1200">
              <a:latin typeface="Times New Roman Regular" panose="02020503050405090304" charset="0"/>
              <a:cs typeface="Times New Roman Regular" panose="02020503050405090304" charset="0"/>
            </a:endParaRPr>
          </a:p>
          <a:p>
            <a:pPr marL="381000" indent="-228600"/>
            <a:r>
              <a:rPr lang="en-US" sz="1200">
                <a:latin typeface="Times New Roman Regular" panose="02020503050405090304" charset="0"/>
                <a:cs typeface="Times New Roman Regular" panose="02020503050405090304" charset="0"/>
              </a:rPr>
              <a:t>Consistent Crop Growth Zones :  Zones such as AB1, Football Ground, and Gazebo Area meet the criteria for crops like wheat and rice due to stable temperature and moisture levels.</a:t>
            </a:r>
          </a:p>
          <a:p>
            <a:pPr marL="381000" indent="-228600"/>
            <a:endParaRPr lang="en-US" sz="1200">
              <a:latin typeface="Times New Roman Regular" panose="02020503050405090304" charset="0"/>
              <a:cs typeface="Times New Roman Regular" panose="02020503050405090304" charset="0"/>
            </a:endParaRPr>
          </a:p>
          <a:p>
            <a:pPr marL="381000" indent="-228600"/>
            <a:r>
              <a:rPr lang="en-US" sz="1200">
                <a:latin typeface="Times New Roman Regular" panose="02020503050405090304" charset="0"/>
                <a:cs typeface="Times New Roman Regular" panose="02020503050405090304" charset="0"/>
              </a:rPr>
              <a:t>Challenging Zones :  A-Block Hostel and North Square show fluctuating humidity, which may not suit crops requiring stable moisture.</a:t>
            </a:r>
          </a:p>
          <a:p>
            <a:pPr marL="381000" indent="-228600"/>
            <a:endParaRPr lang="en-US" sz="1200">
              <a:latin typeface="Times New Roman Regular" panose="02020503050405090304" charset="0"/>
              <a:cs typeface="Times New Roman Regular" panose="02020503050405090304" charset="0"/>
            </a:endParaRPr>
          </a:p>
          <a:p>
            <a:pPr marL="323850" indent="-171450">
              <a:buFont typeface="Arial" panose="020B0604020202090204" pitchFamily="34" charset="0"/>
              <a:buChar char="•"/>
            </a:pPr>
            <a:r>
              <a:rPr lang="en-US" sz="1200" b="1">
                <a:latin typeface="Times New Roman Bold" panose="02020503050405090304" charset="0"/>
                <a:cs typeface="Times New Roman Bold" panose="02020503050405090304" charset="0"/>
              </a:rPr>
              <a:t>Weather Impacts :</a:t>
            </a:r>
          </a:p>
          <a:p>
            <a:pPr marL="152400" indent="0">
              <a:buNone/>
            </a:pPr>
            <a:endParaRPr lang="en-US" sz="1200">
              <a:latin typeface="Times New Roman Regular" panose="02020503050405090304" charset="0"/>
              <a:cs typeface="Times New Roman Regular" panose="02020503050405090304" charset="0"/>
            </a:endParaRPr>
          </a:p>
          <a:p>
            <a:pPr marL="381000" indent="-228600"/>
            <a:r>
              <a:rPr lang="en-US" sz="1200">
                <a:latin typeface="Times New Roman Regular" panose="02020503050405090304" charset="0"/>
                <a:cs typeface="Times New Roman Regular" panose="02020503050405090304" charset="0"/>
              </a:rPr>
              <a:t>Humidity Observations :  Zones like Library Area and D-Block Hostel have higher humidity, possibly influenced by campus vegetation.</a:t>
            </a:r>
          </a:p>
          <a:p>
            <a:pPr marL="381000" indent="-228600"/>
            <a:endParaRPr lang="en-US" sz="1200">
              <a:latin typeface="Times New Roman Regular" panose="02020503050405090304" charset="0"/>
              <a:cs typeface="Times New Roman Regular" panose="02020503050405090304" charset="0"/>
            </a:endParaRPr>
          </a:p>
          <a:p>
            <a:pPr marL="381000" indent="-228600"/>
            <a:r>
              <a:rPr lang="en-US" sz="1200">
                <a:latin typeface="Times New Roman Regular" panose="02020503050405090304" charset="0"/>
                <a:cs typeface="Times New Roman Regular" panose="02020503050405090304" charset="0"/>
              </a:rPr>
              <a:t>Temperature Variability :  AB2 and B-Block Hostel show lower temperature consistency, possibly affecting crops like cotton.</a:t>
            </a:r>
          </a:p>
          <a:p>
            <a:pPr marL="152400" indent="0">
              <a:buNone/>
            </a:pPr>
            <a:endParaRPr lang="en-US" sz="1200">
              <a:latin typeface="Times New Roman Regular" panose="02020503050405090304" charset="0"/>
              <a:cs typeface="Times New Roman Regular" panose="02020503050405090304" charset="0"/>
            </a:endParaRPr>
          </a:p>
          <a:p>
            <a:pPr marL="323850" indent="-171450">
              <a:buFont typeface="Arial" panose="020B0604020202090204" pitchFamily="34" charset="0"/>
              <a:buChar char="•"/>
            </a:pPr>
            <a:r>
              <a:rPr lang="en-US" sz="1200" b="1">
                <a:latin typeface="Times New Roman Bold" panose="02020503050405090304" charset="0"/>
                <a:cs typeface="Times New Roman Bold" panose="02020503050405090304" charset="0"/>
              </a:rPr>
              <a:t>Preliminary Fertilizer Recommendations :</a:t>
            </a:r>
          </a:p>
          <a:p>
            <a:pPr marL="152400" indent="0">
              <a:buNone/>
            </a:pPr>
            <a:endParaRPr lang="en-US" sz="1200">
              <a:latin typeface="Times New Roman Regular" panose="02020503050405090304" charset="0"/>
              <a:cs typeface="Times New Roman Regular" panose="02020503050405090304" charset="0"/>
            </a:endParaRPr>
          </a:p>
          <a:p>
            <a:pPr marL="381000" indent="-228600"/>
            <a:r>
              <a:rPr lang="en-US" sz="1200">
                <a:latin typeface="Times New Roman Regular" panose="02020503050405090304" charset="0"/>
                <a:cs typeface="Times New Roman Regular" panose="02020503050405090304" charset="0"/>
              </a:rPr>
              <a:t>Nutrient Requirements: Initial data suggests high-nitrogen fertilizers for Library Area and North Square, aligning with higher crop nutrient demands.</a:t>
            </a:r>
          </a:p>
          <a:p>
            <a:pPr marL="381000" indent="-228600"/>
            <a:endParaRPr lang="en-US" sz="1200">
              <a:latin typeface="Times New Roman Regular" panose="02020503050405090304" charset="0"/>
              <a:cs typeface="Times New Roman Regular" panose="02020503050405090304" charset="0"/>
            </a:endParaRPr>
          </a:p>
          <a:p>
            <a:pPr marL="381000" indent="-228600"/>
            <a:r>
              <a:rPr lang="en-US" sz="1200">
                <a:latin typeface="Times New Roman Regular" panose="02020503050405090304" charset="0"/>
                <a:cs typeface="Times New Roman Regular" panose="02020503050405090304" charset="0"/>
              </a:rPr>
              <a:t>Moisture-Sensitive Fertilizers: For zones like Football Ground and Gazebo Area, moisture-sensitive fertilizers are recommended due to varying moisture conditions.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123825"/>
            <a:ext cx="6448200" cy="591600"/>
          </a:xfrm>
        </p:spPr>
        <p:txBody>
          <a:bodyPr/>
          <a:lstStyle/>
          <a:p>
            <a:r>
              <a:rPr lang="en-US"/>
              <a:t>Discussion :</a:t>
            </a:r>
          </a:p>
        </p:txBody>
      </p:sp>
      <p:sp>
        <p:nvSpPr>
          <p:cNvPr id="3" name="Text Placeholder 2"/>
          <p:cNvSpPr>
            <a:spLocks noGrp="1"/>
          </p:cNvSpPr>
          <p:nvPr>
            <p:ph type="body" idx="1"/>
          </p:nvPr>
        </p:nvSpPr>
        <p:spPr>
          <a:xfrm>
            <a:off x="323850" y="915670"/>
            <a:ext cx="8587740" cy="3615055"/>
          </a:xfrm>
        </p:spPr>
        <p:txBody>
          <a:bodyPr/>
          <a:lstStyle/>
          <a:p>
            <a:pPr marL="152400" indent="0">
              <a:buNone/>
            </a:pPr>
            <a:r>
              <a:rPr lang="en-US" sz="1200" b="1">
                <a:latin typeface="Times New Roman Regular" panose="02020503050405090304" charset="0"/>
                <a:cs typeface="Times New Roman Regular" panose="02020503050405090304" charset="0"/>
              </a:rPr>
              <a:t>Interpretation:</a:t>
            </a:r>
          </a:p>
          <a:p>
            <a:pPr marL="152400" indent="0">
              <a:buNone/>
            </a:pPr>
            <a:endParaRPr lang="en-US" sz="1200">
              <a:latin typeface="Times New Roman Regular" panose="02020503050405090304" charset="0"/>
              <a:cs typeface="Times New Roman Regular" panose="02020503050405090304" charset="0"/>
            </a:endParaRPr>
          </a:p>
          <a:p>
            <a:pPr marL="323850" indent="-171450">
              <a:buFont typeface="Arial" panose="020B0604020202090204" pitchFamily="34" charset="0"/>
              <a:buChar char="•"/>
            </a:pPr>
            <a:r>
              <a:rPr lang="en-US" sz="1200">
                <a:latin typeface="Times New Roman Regular" panose="02020503050405090304" charset="0"/>
                <a:cs typeface="Times New Roman Regular" panose="02020503050405090304" charset="0"/>
              </a:rPr>
              <a:t>Support for Safe Crop Growth : This analysis demonstrates that specific campus zones at VIT Chennai have the environmental conditions conducive to growing various crops. By identifying these areas, farmers can make informed decisions that enhance crop yield while ensuring safety and sustainability.</a:t>
            </a:r>
          </a:p>
          <a:p>
            <a:pPr marL="152400" indent="0">
              <a:buNone/>
            </a:pPr>
            <a:endParaRPr lang="en-US" sz="1200">
              <a:latin typeface="Times New Roman Regular" panose="02020503050405090304" charset="0"/>
              <a:cs typeface="Times New Roman Regular" panose="02020503050405090304" charset="0"/>
            </a:endParaRPr>
          </a:p>
          <a:p>
            <a:pPr marL="323850" indent="-171450">
              <a:buFont typeface="Arial" panose="020B0604020202090204" pitchFamily="34" charset="0"/>
              <a:buChar char="•"/>
            </a:pPr>
            <a:r>
              <a:rPr lang="en-US" sz="1200">
                <a:latin typeface="Times New Roman Regular" panose="02020503050405090304" charset="0"/>
                <a:cs typeface="Times New Roman Regular" panose="02020503050405090304" charset="0"/>
              </a:rPr>
              <a:t>Data-Driven Insights: The integration of weather metrics and fertilizer recommendations provides a holistic view, empowering farmers to optimize their agricultural practices.</a:t>
            </a:r>
          </a:p>
          <a:p>
            <a:pPr marL="152400" indent="0">
              <a:buNone/>
            </a:pPr>
            <a:endParaRPr lang="en-US" sz="1200">
              <a:latin typeface="Times New Roman Regular" panose="02020503050405090304" charset="0"/>
              <a:cs typeface="Times New Roman Regular" panose="02020503050405090304" charset="0"/>
            </a:endParaRPr>
          </a:p>
          <a:p>
            <a:pPr marL="152400" indent="0">
              <a:buNone/>
            </a:pPr>
            <a:r>
              <a:rPr lang="en-US" sz="1200" b="1">
                <a:latin typeface="Times New Roman Bold" panose="02020503050405090304" charset="0"/>
                <a:cs typeface="Times New Roman Bold" panose="02020503050405090304" charset="0"/>
              </a:rPr>
              <a:t>Challenges:</a:t>
            </a:r>
          </a:p>
          <a:p>
            <a:pPr marL="152400" indent="0">
              <a:buNone/>
            </a:pPr>
            <a:endParaRPr lang="en-US" sz="1200">
              <a:latin typeface="Times New Roman Regular" panose="02020503050405090304" charset="0"/>
              <a:cs typeface="Times New Roman Regular" panose="02020503050405090304" charset="0"/>
            </a:endParaRPr>
          </a:p>
          <a:p>
            <a:pPr marL="323850" indent="-171450">
              <a:buFont typeface="Arial" panose="020B0604020202090204" pitchFamily="34" charset="0"/>
              <a:buChar char="•"/>
            </a:pPr>
            <a:r>
              <a:rPr lang="en-US" sz="1200">
                <a:latin typeface="Times New Roman Regular" panose="02020503050405090304" charset="0"/>
                <a:cs typeface="Times New Roman Regular" panose="02020503050405090304" charset="0"/>
              </a:rPr>
              <a:t>Data Limitations : Challenges were encountered due to the lack of precise soil data, which hinders the ability to make definitive recommendations on crop suitability and fertilizer types.</a:t>
            </a:r>
          </a:p>
          <a:p>
            <a:pPr marL="152400" indent="0">
              <a:buNone/>
            </a:pPr>
            <a:endParaRPr lang="en-US" sz="1200">
              <a:latin typeface="Times New Roman Regular" panose="02020503050405090304" charset="0"/>
              <a:cs typeface="Times New Roman Regular" panose="02020503050405090304" charset="0"/>
            </a:endParaRPr>
          </a:p>
          <a:p>
            <a:pPr marL="323850" indent="-171450">
              <a:buFont typeface="Arial" panose="020B0604020202090204" pitchFamily="34" charset="0"/>
              <a:buChar char="•"/>
            </a:pPr>
            <a:r>
              <a:rPr lang="en-US" sz="1200">
                <a:latin typeface="Times New Roman Regular" panose="02020503050405090304" charset="0"/>
                <a:cs typeface="Times New Roman Regular" panose="02020503050405090304" charset="0"/>
              </a:rPr>
              <a:t>Weather Inconsistencies : Inconsistencies in real-time weather data presented difficulties in maintaining updated assessments for specific zones, particularly in rapidly changing weather conditions.</a:t>
            </a:r>
          </a:p>
          <a:p>
            <a:pPr marL="152400" indent="0">
              <a:buNone/>
            </a:pPr>
            <a:endParaRPr lang="en-US" sz="1200">
              <a:latin typeface="Times New Roman Regular" panose="02020503050405090304" charset="0"/>
              <a:cs typeface="Times New Roman Regular" panose="020205030504050903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532"/>
        <p:cNvGrpSpPr/>
        <p:nvPr/>
      </p:nvGrpSpPr>
      <p:grpSpPr>
        <a:xfrm>
          <a:off x="0" y="0"/>
          <a:ext cx="0" cy="0"/>
          <a:chOff x="0" y="0"/>
          <a:chExt cx="0" cy="0"/>
        </a:xfrm>
      </p:grpSpPr>
      <p:sp>
        <p:nvSpPr>
          <p:cNvPr id="1021" name="Google Shape;1021;p88"/>
          <p:cNvSpPr/>
          <p:nvPr/>
        </p:nvSpPr>
        <p:spPr>
          <a:xfrm rot="5400000">
            <a:off x="1249030" y="423255"/>
            <a:ext cx="2807400" cy="4801200"/>
          </a:xfrm>
          <a:prstGeom prst="rect">
            <a:avLst/>
          </a:prstGeom>
          <a:solidFill>
            <a:schemeClr val="lt2">
              <a:alpha val="849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75"/>
          <p:cNvSpPr txBox="1">
            <a:spLocks noGrp="1"/>
          </p:cNvSpPr>
          <p:nvPr>
            <p:ph type="title"/>
          </p:nvPr>
        </p:nvSpPr>
        <p:spPr>
          <a:xfrm>
            <a:off x="467995" y="2068195"/>
            <a:ext cx="3091815" cy="70675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ltLang="en-GB" sz="3200"/>
              <a:t>Future Work</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195580"/>
            <a:ext cx="6448200" cy="591600"/>
          </a:xfrm>
        </p:spPr>
        <p:txBody>
          <a:bodyPr/>
          <a:lstStyle/>
          <a:p>
            <a:r>
              <a:rPr lang="en-US" dirty="0"/>
              <a:t>Future Recommendations:</a:t>
            </a:r>
          </a:p>
        </p:txBody>
      </p:sp>
      <p:sp>
        <p:nvSpPr>
          <p:cNvPr id="3" name="Text Placeholder 2"/>
          <p:cNvSpPr>
            <a:spLocks noGrp="1"/>
          </p:cNvSpPr>
          <p:nvPr>
            <p:ph type="body" idx="1"/>
          </p:nvPr>
        </p:nvSpPr>
        <p:spPr>
          <a:xfrm>
            <a:off x="251460" y="843915"/>
            <a:ext cx="8752205" cy="3615055"/>
          </a:xfrm>
        </p:spPr>
        <p:txBody>
          <a:bodyPr/>
          <a:lstStyle/>
          <a:p>
            <a:pPr marL="152400" indent="0">
              <a:buNone/>
            </a:pPr>
            <a:endParaRPr lang="en-US" sz="1200" dirty="0">
              <a:latin typeface="Times New Roman Regular" panose="02020503050405090304" charset="0"/>
              <a:cs typeface="Times New Roman Regular" panose="02020503050405090304" charset="0"/>
            </a:endParaRPr>
          </a:p>
          <a:p>
            <a:pPr marL="323850" indent="-171450">
              <a:buFont typeface="Arial" panose="020B0604020202090204" pitchFamily="34" charset="0"/>
              <a:buChar char="•"/>
            </a:pPr>
            <a:r>
              <a:rPr lang="en-US" sz="1200" b="1" dirty="0">
                <a:latin typeface="Times New Roman Bold" panose="02020503050405090304" charset="0"/>
                <a:cs typeface="Times New Roman Bold" panose="02020503050405090304" charset="0"/>
              </a:rPr>
              <a:t>Data Analytics :</a:t>
            </a:r>
          </a:p>
          <a:p>
            <a:pPr marL="152400" indent="0">
              <a:buNone/>
            </a:pPr>
            <a:endParaRPr lang="en-US" sz="1200" dirty="0">
              <a:latin typeface="Times New Roman Regular" panose="02020503050405090304" charset="0"/>
              <a:cs typeface="Times New Roman Regular" panose="02020503050405090304" charset="0"/>
            </a:endParaRPr>
          </a:p>
          <a:p>
            <a:pPr marL="152400" indent="0">
              <a:buNone/>
            </a:pPr>
            <a:r>
              <a:rPr lang="en-US" sz="1200" dirty="0">
                <a:latin typeface="Times New Roman Regular" panose="02020503050405090304" charset="0"/>
                <a:cs typeface="Times New Roman Regular" panose="02020503050405090304" charset="0"/>
              </a:rPr>
              <a:t>Cloud integration enables real-time data collection and analysis from sensors and weather stations, providing insights like crop health, yield predictions, and pest alerts.</a:t>
            </a:r>
          </a:p>
          <a:p>
            <a:pPr marL="152400" indent="0">
              <a:buNone/>
            </a:pPr>
            <a:endParaRPr lang="en-US" sz="1200" dirty="0">
              <a:latin typeface="Times New Roman Regular" panose="02020503050405090304" charset="0"/>
              <a:cs typeface="Times New Roman Regular" panose="02020503050405090304" charset="0"/>
            </a:endParaRPr>
          </a:p>
          <a:p>
            <a:pPr marL="323850" indent="-171450">
              <a:buFont typeface="Arial" panose="020B0604020202090204" pitchFamily="34" charset="0"/>
              <a:buChar char="•"/>
            </a:pPr>
            <a:r>
              <a:rPr lang="en-US" sz="1200" b="1" dirty="0">
                <a:latin typeface="Times New Roman Bold" panose="02020503050405090304" charset="0"/>
                <a:cs typeface="Times New Roman Bold" panose="02020503050405090304" charset="0"/>
              </a:rPr>
              <a:t>Enhanced Fertilizer Recommendations :</a:t>
            </a:r>
          </a:p>
          <a:p>
            <a:pPr marL="152400" indent="0">
              <a:buNone/>
            </a:pPr>
            <a:endParaRPr lang="en-US" sz="1200" dirty="0">
              <a:latin typeface="Times New Roman Regular" panose="02020503050405090304" charset="0"/>
              <a:cs typeface="Times New Roman Regular" panose="02020503050405090304" charset="0"/>
            </a:endParaRPr>
          </a:p>
          <a:p>
            <a:pPr marL="152400" indent="0">
              <a:buNone/>
            </a:pPr>
            <a:r>
              <a:rPr lang="en-US" sz="1200" dirty="0">
                <a:latin typeface="Times New Roman Regular" panose="02020503050405090304" charset="0"/>
                <a:cs typeface="Times New Roman Regular" panose="02020503050405090304" charset="0"/>
              </a:rPr>
              <a:t>Data-driven, customized fertilizer recommendations based on soil and crop conditions help optimize yields and reduce waste.</a:t>
            </a:r>
          </a:p>
          <a:p>
            <a:pPr marL="152400" indent="0">
              <a:buNone/>
            </a:pPr>
            <a:endParaRPr lang="en-US" sz="1200" dirty="0">
              <a:latin typeface="Times New Roman Regular" panose="02020503050405090304" charset="0"/>
              <a:cs typeface="Times New Roman Regular" panose="02020503050405090304" charset="0"/>
            </a:endParaRPr>
          </a:p>
          <a:p>
            <a:pPr marL="323850" indent="-171450">
              <a:buFont typeface="Arial" panose="020B0604020202090204" pitchFamily="34" charset="0"/>
              <a:buChar char="•"/>
            </a:pPr>
            <a:r>
              <a:rPr lang="en-US" sz="1200" b="1" dirty="0">
                <a:latin typeface="Times New Roman Bold" panose="02020503050405090304" charset="0"/>
                <a:cs typeface="Times New Roman Bold" panose="02020503050405090304" charset="0"/>
              </a:rPr>
              <a:t>Enhanced User Interface and Chatbot :</a:t>
            </a:r>
          </a:p>
          <a:p>
            <a:pPr marL="152400" indent="0">
              <a:buNone/>
            </a:pPr>
            <a:endParaRPr lang="en-US" sz="1200" dirty="0">
              <a:latin typeface="Times New Roman Regular" panose="02020503050405090304" charset="0"/>
              <a:cs typeface="Times New Roman Regular" panose="02020503050405090304" charset="0"/>
            </a:endParaRPr>
          </a:p>
          <a:p>
            <a:pPr marL="152400" indent="0">
              <a:buNone/>
            </a:pPr>
            <a:r>
              <a:rPr lang="en-US" sz="1200" dirty="0">
                <a:latin typeface="Times New Roman Regular" panose="02020503050405090304" charset="0"/>
                <a:cs typeface="Times New Roman Regular" panose="02020503050405090304" charset="0"/>
              </a:rPr>
              <a:t>A cloud-enabled interface with an AI chatbot allows farmers to get instant answers to questions, access data, and receive farming advice in a user-friendly way.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 :</a:t>
            </a:r>
          </a:p>
        </p:txBody>
      </p:sp>
      <p:sp>
        <p:nvSpPr>
          <p:cNvPr id="3" name="Text Placeholder 2"/>
          <p:cNvSpPr>
            <a:spLocks noGrp="1"/>
          </p:cNvSpPr>
          <p:nvPr>
            <p:ph type="body" idx="1"/>
          </p:nvPr>
        </p:nvSpPr>
        <p:spPr/>
        <p:txBody>
          <a:bodyPr/>
          <a:lstStyle/>
          <a:p>
            <a:pPr marL="152400" indent="0">
              <a:lnSpc>
                <a:spcPct val="200000"/>
              </a:lnSpc>
              <a:buNone/>
            </a:pPr>
            <a:r>
              <a:rPr lang="en-IN" sz="1200" dirty="0">
                <a:effectLst/>
                <a:latin typeface="Times New Roman" panose="02020603050405020304" pitchFamily="18" charset="0"/>
                <a:ea typeface="Times New Roman" panose="02020603050405020304" pitchFamily="18" charset="0"/>
              </a:rPr>
              <a:t>[1] D. K. Singh, A. Raj, and M. Sharma, “An IoT-Enabled Real-Time Crop Prediction System Using Soil Fertility Analysis,” </a:t>
            </a:r>
            <a:r>
              <a:rPr lang="en-IN" sz="1200" i="1" dirty="0">
                <a:effectLst/>
                <a:latin typeface="Times New Roman" panose="02020603050405020304" pitchFamily="18" charset="0"/>
                <a:ea typeface="Times New Roman" panose="02020603050405020304" pitchFamily="18" charset="0"/>
              </a:rPr>
              <a:t>MDPI Journal of Sensor Networks</a:t>
            </a:r>
            <a:r>
              <a:rPr lang="en-IN" sz="1200" dirty="0">
                <a:effectLst/>
                <a:latin typeface="Times New Roman" panose="02020603050405020304" pitchFamily="18" charset="0"/>
                <a:ea typeface="Times New Roman" panose="02020603050405020304" pitchFamily="18" charset="0"/>
              </a:rPr>
              <a:t>, vol. 12, no. 6, pp. 850-866, 2023.</a:t>
            </a:r>
          </a:p>
          <a:p>
            <a:pPr marL="152400" indent="0">
              <a:lnSpc>
                <a:spcPct val="200000"/>
              </a:lnSpc>
              <a:buNone/>
            </a:pPr>
            <a:r>
              <a:rPr lang="en-IN" sz="1200" dirty="0">
                <a:effectLst/>
                <a:latin typeface="Times New Roman" panose="02020603050405020304" pitchFamily="18" charset="0"/>
                <a:ea typeface="Times New Roman" panose="02020603050405020304" pitchFamily="18" charset="0"/>
              </a:rPr>
              <a:t>[2] J. Park, L. Zhang, and K. Kim, “IoT-Enabled Soil Nutrient Analysis and Crop Recommendation Model for Precision Agriculture,” </a:t>
            </a:r>
            <a:r>
              <a:rPr lang="en-IN" sz="1200" i="1" dirty="0">
                <a:effectLst/>
                <a:latin typeface="Times New Roman" panose="02020603050405020304" pitchFamily="18" charset="0"/>
                <a:ea typeface="Times New Roman" panose="02020603050405020304" pitchFamily="18" charset="0"/>
              </a:rPr>
              <a:t>Sensors and Actuators B: Chemical</a:t>
            </a:r>
            <a:r>
              <a:rPr lang="en-IN" sz="1200" dirty="0">
                <a:effectLst/>
                <a:latin typeface="Times New Roman" panose="02020603050405020304" pitchFamily="18" charset="0"/>
                <a:ea typeface="Times New Roman" panose="02020603050405020304" pitchFamily="18" charset="0"/>
              </a:rPr>
              <a:t>, vol. 134, no. 2, pp. 512-530, 2022.</a:t>
            </a:r>
          </a:p>
          <a:p>
            <a:pPr marL="152400" indent="0">
              <a:lnSpc>
                <a:spcPct val="200000"/>
              </a:lnSpc>
              <a:buNone/>
            </a:pPr>
            <a:r>
              <a:rPr lang="en-IN" sz="1200" dirty="0">
                <a:effectLst/>
                <a:latin typeface="Times New Roman" panose="02020603050405020304" pitchFamily="18" charset="0"/>
                <a:ea typeface="Times New Roman" panose="02020603050405020304" pitchFamily="18" charset="0"/>
              </a:rPr>
              <a:t>[3] H. S. Chen and M. W. Lee, “Cyber-Physical System Architecture Model in Precision Agriculture,” </a:t>
            </a:r>
            <a:r>
              <a:rPr lang="en-IN" sz="1200" i="1" dirty="0">
                <a:effectLst/>
                <a:latin typeface="Times New Roman" panose="02020603050405020304" pitchFamily="18" charset="0"/>
                <a:ea typeface="Times New Roman" panose="02020603050405020304" pitchFamily="18" charset="0"/>
              </a:rPr>
              <a:t>International Journal of Research and Analytical Reviews</a:t>
            </a:r>
            <a:r>
              <a:rPr lang="en-IN" sz="1200" dirty="0">
                <a:effectLst/>
                <a:latin typeface="Times New Roman" panose="02020603050405020304" pitchFamily="18" charset="0"/>
                <a:ea typeface="Times New Roman" panose="02020603050405020304" pitchFamily="18" charset="0"/>
              </a:rPr>
              <a:t>, vol. 10, no. 4, pp. 975-983, Nov. 2023.</a:t>
            </a:r>
          </a:p>
          <a:p>
            <a:pPr marL="152400" indent="0">
              <a:lnSpc>
                <a:spcPct val="200000"/>
              </a:lnSpc>
              <a:buNone/>
            </a:pPr>
            <a:r>
              <a:rPr lang="en-IN" sz="1200" dirty="0">
                <a:effectLst/>
                <a:latin typeface="Times New Roman" panose="02020603050405020304" pitchFamily="18" charset="0"/>
                <a:ea typeface="Times New Roman" panose="02020603050405020304" pitchFamily="18" charset="0"/>
              </a:rPr>
              <a:t>[4] S. Rajeswari et al., “Smart Farming Prediction Using Machine Learning,” </a:t>
            </a:r>
            <a:r>
              <a:rPr lang="en-IN" sz="1200" i="1" dirty="0">
                <a:effectLst/>
                <a:latin typeface="Times New Roman" panose="02020603050405020304" pitchFamily="18" charset="0"/>
                <a:ea typeface="Times New Roman" panose="02020603050405020304" pitchFamily="18" charset="0"/>
              </a:rPr>
              <a:t>IEEE Conference on Artificial Intelligence and Agriculture</a:t>
            </a:r>
            <a:r>
              <a:rPr lang="en-IN" sz="1200" dirty="0">
                <a:effectLst/>
                <a:latin typeface="Times New Roman" panose="02020603050405020304" pitchFamily="18" charset="0"/>
                <a:ea typeface="Times New Roman" panose="02020603050405020304" pitchFamily="18" charset="0"/>
              </a:rPr>
              <a:t>, vol. 24, pp. 203-215, 2019.</a:t>
            </a:r>
          </a:p>
          <a:p>
            <a:pPr marL="152400" indent="0">
              <a:lnSpc>
                <a:spcPct val="200000"/>
              </a:lnSpc>
              <a:buNone/>
            </a:pPr>
            <a:r>
              <a:rPr lang="en-IN" sz="1200" dirty="0">
                <a:effectLst/>
                <a:latin typeface="Times New Roman" panose="02020603050405020304" pitchFamily="18" charset="0"/>
                <a:ea typeface="Times New Roman" panose="02020603050405020304" pitchFamily="18" charset="0"/>
              </a:rPr>
              <a:t>[5] M. Khoury and R. Patel, “Precision Farming with IoT for Crop Health Monitoring,” </a:t>
            </a:r>
            <a:r>
              <a:rPr lang="en-IN" sz="1200" i="1" dirty="0">
                <a:effectLst/>
                <a:latin typeface="Times New Roman" panose="02020603050405020304" pitchFamily="18" charset="0"/>
                <a:ea typeface="Times New Roman" panose="02020603050405020304" pitchFamily="18" charset="0"/>
              </a:rPr>
              <a:t>IEEE Internet of Things Journal</a:t>
            </a:r>
            <a:r>
              <a:rPr lang="en-IN" sz="1200" dirty="0">
                <a:effectLst/>
                <a:latin typeface="Times New Roman" panose="02020603050405020304" pitchFamily="18" charset="0"/>
                <a:ea typeface="Times New Roman" panose="02020603050405020304" pitchFamily="18" charset="0"/>
              </a:rPr>
              <a:t>, vol. 7, no. 5, pp. 2214-2225, May 2020.</a:t>
            </a:r>
          </a:p>
          <a:p>
            <a:endParaRPr lang="en-IN" sz="11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8"/>
          <p:cNvSpPr txBox="1">
            <a:spLocks noGrp="1"/>
          </p:cNvSpPr>
          <p:nvPr>
            <p:ph type="title"/>
          </p:nvPr>
        </p:nvSpPr>
        <p:spPr>
          <a:xfrm>
            <a:off x="723900" y="361950"/>
            <a:ext cx="6448200" cy="59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US" altLang="en-GB"/>
              <a:t>Problem Statement :</a:t>
            </a:r>
          </a:p>
        </p:txBody>
      </p:sp>
      <p:graphicFrame>
        <p:nvGraphicFramePr>
          <p:cNvPr id="2" name="Table 1"/>
          <p:cNvGraphicFramePr/>
          <p:nvPr/>
        </p:nvGraphicFramePr>
        <p:xfrm>
          <a:off x="899795" y="1131570"/>
          <a:ext cx="7370445" cy="2920365"/>
        </p:xfrm>
        <a:graphic>
          <a:graphicData uri="http://schemas.openxmlformats.org/drawingml/2006/table">
            <a:tbl>
              <a:tblPr firstRow="1" bandRow="1">
                <a:tableStyleId>{5C22544A-7EE6-4342-B048-85BDC9FD1C3A}</a:tableStyleId>
              </a:tblPr>
              <a:tblGrid>
                <a:gridCol w="2456815">
                  <a:extLst>
                    <a:ext uri="{9D8B030D-6E8A-4147-A177-3AD203B41FA5}">
                      <a16:colId xmlns:a16="http://schemas.microsoft.com/office/drawing/2014/main" val="20000"/>
                    </a:ext>
                  </a:extLst>
                </a:gridCol>
                <a:gridCol w="2456815">
                  <a:extLst>
                    <a:ext uri="{9D8B030D-6E8A-4147-A177-3AD203B41FA5}">
                      <a16:colId xmlns:a16="http://schemas.microsoft.com/office/drawing/2014/main" val="20001"/>
                    </a:ext>
                  </a:extLst>
                </a:gridCol>
                <a:gridCol w="2456815">
                  <a:extLst>
                    <a:ext uri="{9D8B030D-6E8A-4147-A177-3AD203B41FA5}">
                      <a16:colId xmlns:a16="http://schemas.microsoft.com/office/drawing/2014/main" val="20002"/>
                    </a:ext>
                  </a:extLst>
                </a:gridCol>
              </a:tblGrid>
              <a:tr h="2920365">
                <a:tc>
                  <a:txBody>
                    <a:bodyPr/>
                    <a:lstStyle/>
                    <a:p>
                      <a:pPr>
                        <a:buNone/>
                      </a:pPr>
                      <a:endParaRPr lang="en-US" b="0">
                        <a:solidFill>
                          <a:schemeClr val="tx1"/>
                        </a:solidFill>
                        <a:latin typeface="Times New Roman Regular" panose="02020503050405090304" charset="0"/>
                        <a:cs typeface="Times New Roman Regular" panose="02020503050405090304" charset="0"/>
                      </a:endParaRPr>
                    </a:p>
                    <a:p>
                      <a:pPr>
                        <a:buNone/>
                      </a:pPr>
                      <a:r>
                        <a:rPr lang="en-US" b="0">
                          <a:solidFill>
                            <a:schemeClr val="tx1"/>
                          </a:solidFill>
                          <a:latin typeface="Times New Roman Regular" panose="02020503050405090304" charset="0"/>
                          <a:cs typeface="Times New Roman Regular" panose="02020503050405090304" charset="0"/>
                        </a:rPr>
                        <a:t>The Challenge</a:t>
                      </a:r>
                    </a:p>
                    <a:p>
                      <a:pPr>
                        <a:buNone/>
                      </a:pPr>
                      <a:endParaRPr lang="en-US"/>
                    </a:p>
                    <a:p>
                      <a:pPr>
                        <a:buNone/>
                      </a:pPr>
                      <a:r>
                        <a:rPr lang="en-US">
                          <a:solidFill>
                            <a:schemeClr val="tx1"/>
                          </a:solidFill>
                        </a:rPr>
                        <a:t>Farmers in VIT Chennai lack real-time, localized data, hindering informed crop selection. Traditional methods rely on outdated information, leading to inefficient resource use and increased crop failure risks.</a:t>
                      </a:r>
                    </a:p>
                  </a:txBody>
                  <a:tcPr>
                    <a:noFill/>
                  </a:tcPr>
                </a:tc>
                <a:tc>
                  <a:txBody>
                    <a:bodyPr/>
                    <a:lstStyle/>
                    <a:p>
                      <a:pPr>
                        <a:buNone/>
                      </a:pPr>
                      <a:endParaRPr lang="en-US" b="0">
                        <a:solidFill>
                          <a:schemeClr val="tx1"/>
                        </a:solidFill>
                        <a:latin typeface="Times New Roman Regular" panose="02020503050405090304" charset="0"/>
                        <a:cs typeface="Times New Roman Regular" panose="02020503050405090304" charset="0"/>
                      </a:endParaRPr>
                    </a:p>
                    <a:p>
                      <a:pPr>
                        <a:buNone/>
                      </a:pPr>
                      <a:r>
                        <a:rPr lang="en-US" b="0">
                          <a:solidFill>
                            <a:schemeClr val="tx1"/>
                          </a:solidFill>
                          <a:latin typeface="Times New Roman Regular" panose="02020503050405090304" charset="0"/>
                          <a:cs typeface="Times New Roman Regular" panose="02020503050405090304" charset="0"/>
                        </a:rPr>
                        <a:t>The Solution</a:t>
                      </a:r>
                    </a:p>
                    <a:p>
                      <a:pPr>
                        <a:buNone/>
                      </a:pPr>
                      <a:endParaRPr lang="en-US"/>
                    </a:p>
                    <a:p>
                      <a:pPr>
                        <a:buNone/>
                      </a:pPr>
                      <a:r>
                        <a:rPr lang="en-US">
                          <a:solidFill>
                            <a:schemeClr val="tx1"/>
                          </a:solidFill>
                        </a:rPr>
                        <a:t>Our Dynamic Crop Management System utilizes real-time environmental sensor data to provide microclimate-specific insights for </a:t>
                      </a:r>
                    </a:p>
                    <a:p>
                      <a:pPr>
                        <a:buNone/>
                      </a:pPr>
                      <a:r>
                        <a:rPr lang="en-US">
                          <a:solidFill>
                            <a:schemeClr val="tx1"/>
                          </a:solidFill>
                        </a:rPr>
                        <a:t>optimized crop selection.</a:t>
                      </a:r>
                    </a:p>
                  </a:txBody>
                  <a:tcPr>
                    <a:noFill/>
                  </a:tcPr>
                </a:tc>
                <a:tc>
                  <a:txBody>
                    <a:bodyPr/>
                    <a:lstStyle/>
                    <a:p>
                      <a:pPr>
                        <a:buNone/>
                      </a:pPr>
                      <a:endParaRPr lang="en-US" b="0">
                        <a:solidFill>
                          <a:schemeClr val="tx1"/>
                        </a:solidFill>
                        <a:latin typeface="Times New Roman Regular" panose="02020503050405090304" charset="0"/>
                        <a:cs typeface="Times New Roman Regular" panose="02020503050405090304" charset="0"/>
                      </a:endParaRPr>
                    </a:p>
                    <a:p>
                      <a:pPr>
                        <a:buNone/>
                      </a:pPr>
                      <a:r>
                        <a:rPr lang="en-US" b="0">
                          <a:solidFill>
                            <a:schemeClr val="tx1"/>
                          </a:solidFill>
                          <a:latin typeface="Times New Roman Regular" panose="02020503050405090304" charset="0"/>
                          <a:cs typeface="Times New Roman Regular" panose="02020503050405090304" charset="0"/>
                        </a:rPr>
                        <a:t>Key Features</a:t>
                      </a:r>
                    </a:p>
                    <a:p>
                      <a:pPr>
                        <a:buNone/>
                      </a:pPr>
                      <a:endParaRPr lang="en-US"/>
                    </a:p>
                    <a:p>
                      <a:pPr>
                        <a:buNone/>
                      </a:pPr>
                      <a:r>
                        <a:rPr lang="en-US">
                          <a:solidFill>
                            <a:schemeClr val="tx1"/>
                          </a:solidFill>
                        </a:rPr>
                        <a:t>An AI-powered chatbot offers crop-related queries, combining sensor data with AI for an accessible, data-driven approach to sustainable agriculture.</a:t>
                      </a:r>
                    </a:p>
                  </a:txBody>
                  <a:tcP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B8F6C-6864-8DA1-083A-B52DCA86CF5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ACFC2CD-4CC6-94C2-EF03-DC9C6EDCE2EC}"/>
              </a:ext>
            </a:extLst>
          </p:cNvPr>
          <p:cNvSpPr>
            <a:spLocks noGrp="1"/>
          </p:cNvSpPr>
          <p:nvPr>
            <p:ph type="body" idx="1"/>
          </p:nvPr>
        </p:nvSpPr>
        <p:spPr/>
        <p:txBody>
          <a:bodyPr/>
          <a:lstStyle/>
          <a:p>
            <a:pPr marL="152400" indent="0">
              <a:lnSpc>
                <a:spcPct val="200000"/>
              </a:lnSpc>
              <a:buNone/>
            </a:pPr>
            <a:r>
              <a:rPr lang="en-IN" sz="1200" dirty="0">
                <a:effectLst/>
                <a:latin typeface="Times New Roman" panose="02020603050405020304" pitchFamily="18" charset="0"/>
                <a:ea typeface="Times New Roman" panose="02020603050405020304" pitchFamily="18" charset="0"/>
              </a:rPr>
              <a:t>[6] P. Srivastava, R. Menon, and T. Zhao, “IoT-Based Soil Health Monitoring and Crop Recommendation,” </a:t>
            </a:r>
            <a:r>
              <a:rPr lang="en-IN" sz="1200" i="1" dirty="0">
                <a:effectLst/>
                <a:latin typeface="Times New Roman" panose="02020603050405020304" pitchFamily="18" charset="0"/>
                <a:ea typeface="Times New Roman" panose="02020603050405020304" pitchFamily="18" charset="0"/>
              </a:rPr>
              <a:t>Journal of Agricultural Informatics</a:t>
            </a:r>
            <a:r>
              <a:rPr lang="en-IN" sz="1200" dirty="0">
                <a:effectLst/>
                <a:latin typeface="Times New Roman" panose="02020603050405020304" pitchFamily="18" charset="0"/>
                <a:ea typeface="Times New Roman" panose="02020603050405020304" pitchFamily="18" charset="0"/>
              </a:rPr>
              <a:t>, vol. 15, no. 3, pp. 140-156, 2021.</a:t>
            </a:r>
          </a:p>
          <a:p>
            <a:pPr marL="152400" indent="0">
              <a:lnSpc>
                <a:spcPct val="200000"/>
              </a:lnSpc>
              <a:buNone/>
            </a:pPr>
            <a:r>
              <a:rPr lang="en-IN" sz="1200" dirty="0">
                <a:effectLst/>
                <a:latin typeface="Times New Roman" panose="02020603050405020304" pitchFamily="18" charset="0"/>
                <a:ea typeface="Times New Roman" panose="02020603050405020304" pitchFamily="18" charset="0"/>
              </a:rPr>
              <a:t>[7] L. Wu and J. Chen, “Machine Learning and IoT for Real-Time Crop Selection,” </a:t>
            </a:r>
            <a:r>
              <a:rPr lang="en-IN" sz="1200" i="1" dirty="0">
                <a:effectLst/>
                <a:latin typeface="Times New Roman" panose="02020603050405020304" pitchFamily="18" charset="0"/>
                <a:ea typeface="Times New Roman" panose="02020603050405020304" pitchFamily="18" charset="0"/>
              </a:rPr>
              <a:t>Springer Proceedings in Smart Agriculture</a:t>
            </a:r>
            <a:r>
              <a:rPr lang="en-IN" sz="1200" dirty="0">
                <a:effectLst/>
                <a:latin typeface="Times New Roman" panose="02020603050405020304" pitchFamily="18" charset="0"/>
                <a:ea typeface="Times New Roman" panose="02020603050405020304" pitchFamily="18" charset="0"/>
              </a:rPr>
              <a:t>, vol. 9, pp. 131-142, 2022.</a:t>
            </a:r>
          </a:p>
          <a:p>
            <a:pPr marL="152400" indent="0">
              <a:lnSpc>
                <a:spcPct val="200000"/>
              </a:lnSpc>
              <a:buNone/>
            </a:pPr>
            <a:r>
              <a:rPr lang="en-IN" sz="1200" dirty="0">
                <a:effectLst/>
                <a:latin typeface="Times New Roman" panose="02020603050405020304" pitchFamily="18" charset="0"/>
                <a:ea typeface="Times New Roman" panose="02020603050405020304" pitchFamily="18" charset="0"/>
              </a:rPr>
              <a:t>[8] T. Lee, P. Garcia, and S. Young, “AI and IoT in Precision Agriculture: Enhancing Crop Recommendation Systems,” </a:t>
            </a:r>
            <a:r>
              <a:rPr lang="en-IN" sz="1200" i="1" dirty="0">
                <a:effectLst/>
                <a:latin typeface="Times New Roman" panose="02020603050405020304" pitchFamily="18" charset="0"/>
                <a:ea typeface="Times New Roman" panose="02020603050405020304" pitchFamily="18" charset="0"/>
              </a:rPr>
              <a:t>IEEE Transactions on Agricultural Engineering</a:t>
            </a:r>
            <a:r>
              <a:rPr lang="en-IN" sz="1200" dirty="0">
                <a:effectLst/>
                <a:latin typeface="Times New Roman" panose="02020603050405020304" pitchFamily="18" charset="0"/>
                <a:ea typeface="Times New Roman" panose="02020603050405020304" pitchFamily="18" charset="0"/>
              </a:rPr>
              <a:t>, vol. 8, no. 3, pp. 335-345, 2022.</a:t>
            </a:r>
          </a:p>
          <a:p>
            <a:pPr marL="152400" indent="0">
              <a:lnSpc>
                <a:spcPct val="200000"/>
              </a:lnSpc>
              <a:buNone/>
            </a:pPr>
            <a:r>
              <a:rPr lang="en-IN" sz="1200" dirty="0">
                <a:effectLst/>
                <a:latin typeface="Times New Roman" panose="02020603050405020304" pitchFamily="18" charset="0"/>
                <a:ea typeface="Times New Roman" panose="02020603050405020304" pitchFamily="18" charset="0"/>
              </a:rPr>
              <a:t>[9] R. Prasad and D. Kapoor, “Automated Crop Selection System Using IoT,” </a:t>
            </a:r>
            <a:r>
              <a:rPr lang="en-IN" sz="1200" i="1" dirty="0">
                <a:effectLst/>
                <a:latin typeface="Times New Roman" panose="02020603050405020304" pitchFamily="18" charset="0"/>
                <a:ea typeface="Times New Roman" panose="02020603050405020304" pitchFamily="18" charset="0"/>
              </a:rPr>
              <a:t>International Journal of Engineering Research &amp; Technology</a:t>
            </a:r>
            <a:r>
              <a:rPr lang="en-IN" sz="1200" dirty="0">
                <a:effectLst/>
                <a:latin typeface="Times New Roman" panose="02020603050405020304" pitchFamily="18" charset="0"/>
                <a:ea typeface="Times New Roman" panose="02020603050405020304" pitchFamily="18" charset="0"/>
              </a:rPr>
              <a:t>, vol. 10, no. 2, pp. 76-88, 2021.</a:t>
            </a:r>
          </a:p>
          <a:p>
            <a:pPr marL="152400" indent="0">
              <a:lnSpc>
                <a:spcPct val="200000"/>
              </a:lnSpc>
              <a:buNone/>
            </a:pPr>
            <a:r>
              <a:rPr lang="en-IN" sz="1200" dirty="0">
                <a:effectLst/>
                <a:latin typeface="Times New Roman" panose="02020603050405020304" pitchFamily="18" charset="0"/>
                <a:ea typeface="Times New Roman" panose="02020603050405020304" pitchFamily="18" charset="0"/>
              </a:rPr>
              <a:t>[10] X. Li et al., “Real-Time Crop Prediction and Monitoring Using IoT and ML,” </a:t>
            </a:r>
            <a:r>
              <a:rPr lang="en-IN" sz="1200" i="1" dirty="0">
                <a:effectLst/>
                <a:latin typeface="Times New Roman" panose="02020603050405020304" pitchFamily="18" charset="0"/>
                <a:ea typeface="Times New Roman" panose="02020603050405020304" pitchFamily="18" charset="0"/>
              </a:rPr>
              <a:t>IEEE Transactions on Internet of Things</a:t>
            </a:r>
            <a:r>
              <a:rPr lang="en-IN" sz="1200" dirty="0">
                <a:effectLst/>
                <a:latin typeface="Times New Roman" panose="02020603050405020304" pitchFamily="18" charset="0"/>
                <a:ea typeface="Times New Roman" panose="02020603050405020304" pitchFamily="18" charset="0"/>
              </a:rPr>
              <a:t>, vol. 13, pp. 221-235, 2023.</a:t>
            </a:r>
          </a:p>
          <a:p>
            <a:endParaRPr lang="en-IN" dirty="0"/>
          </a:p>
        </p:txBody>
      </p:sp>
    </p:spTree>
    <p:extLst>
      <p:ext uri="{BB962C8B-B14F-4D97-AF65-F5344CB8AC3E}">
        <p14:creationId xmlns:p14="http://schemas.microsoft.com/office/powerpoint/2010/main" val="4109660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3"/>
          <p:cNvSpPr txBox="1">
            <a:spLocks noGrp="1"/>
          </p:cNvSpPr>
          <p:nvPr>
            <p:ph type="title"/>
          </p:nvPr>
        </p:nvSpPr>
        <p:spPr>
          <a:xfrm>
            <a:off x="2409310" y="1995960"/>
            <a:ext cx="4180200" cy="5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3600">
                <a:latin typeface="Apple Chancery" panose="03020702040506060504" charset="0"/>
                <a:cs typeface="Apple Chancery" panose="03020702040506060504" charset="0"/>
              </a:rPr>
              <a:t>Thank You</a:t>
            </a:r>
          </a:p>
        </p:txBody>
      </p:sp>
      <p:sp>
        <p:nvSpPr>
          <p:cNvPr id="513" name="Google Shape;513;p73"/>
          <p:cNvSpPr/>
          <p:nvPr/>
        </p:nvSpPr>
        <p:spPr>
          <a:xfrm rot="10800000">
            <a:off x="5960400" y="367050"/>
            <a:ext cx="31836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42"/>
        <p:cNvGrpSpPr/>
        <p:nvPr/>
      </p:nvGrpSpPr>
      <p:grpSpPr>
        <a:xfrm>
          <a:off x="0" y="0"/>
          <a:ext cx="0" cy="0"/>
          <a:chOff x="0" y="0"/>
          <a:chExt cx="0" cy="0"/>
        </a:xfrm>
      </p:grpSpPr>
      <p:sp>
        <p:nvSpPr>
          <p:cNvPr id="443" name="Google Shape;443;p68"/>
          <p:cNvSpPr txBox="1">
            <a:spLocks noGrp="1"/>
          </p:cNvSpPr>
          <p:nvPr>
            <p:ph type="title"/>
          </p:nvPr>
        </p:nvSpPr>
        <p:spPr>
          <a:xfrm>
            <a:off x="723900" y="361950"/>
            <a:ext cx="6448200" cy="59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90204"/>
              <a:buNone/>
            </a:pPr>
            <a:r>
              <a:rPr lang="en-US" altLang="en-GB"/>
              <a:t>     Research Objective :</a:t>
            </a:r>
          </a:p>
        </p:txBody>
      </p:sp>
      <p:pic>
        <p:nvPicPr>
          <p:cNvPr id="2" name="Image 0" descr="preencoded.png"/>
          <p:cNvPicPr>
            <a:picLocks noChangeAspect="1"/>
          </p:cNvPicPr>
          <p:nvPr/>
        </p:nvPicPr>
        <p:blipFill>
          <a:blip r:embed="rId3"/>
          <a:stretch>
            <a:fillRect/>
          </a:stretch>
        </p:blipFill>
        <p:spPr>
          <a:xfrm>
            <a:off x="6084570" y="635"/>
            <a:ext cx="2828925" cy="5142865"/>
          </a:xfrm>
          <a:prstGeom prst="rect">
            <a:avLst/>
          </a:prstGeom>
        </p:spPr>
      </p:pic>
      <p:pic>
        <p:nvPicPr>
          <p:cNvPr id="22" name="Picture 21" descr="Screenshot 2024-11-03 at 10.02.26 PM"/>
          <p:cNvPicPr>
            <a:picLocks noChangeAspect="1"/>
          </p:cNvPicPr>
          <p:nvPr/>
        </p:nvPicPr>
        <p:blipFill>
          <a:blip r:embed="rId4"/>
          <a:stretch>
            <a:fillRect/>
          </a:stretch>
        </p:blipFill>
        <p:spPr>
          <a:xfrm>
            <a:off x="251460" y="1285240"/>
            <a:ext cx="5752465" cy="3435350"/>
          </a:xfrm>
          <a:prstGeom prst="rect">
            <a:avLst/>
          </a:prstGeom>
        </p:spPr>
      </p:pic>
      <p:sp>
        <p:nvSpPr>
          <p:cNvPr id="3" name="Rectangle 2">
            <a:extLst>
              <a:ext uri="{FF2B5EF4-FFF2-40B4-BE49-F238E27FC236}">
                <a16:creationId xmlns:a16="http://schemas.microsoft.com/office/drawing/2014/main" id="{936E920C-6133-599B-6244-1FAA3406BF06}"/>
              </a:ext>
            </a:extLst>
          </p:cNvPr>
          <p:cNvSpPr/>
          <p:nvPr/>
        </p:nvSpPr>
        <p:spPr>
          <a:xfrm>
            <a:off x="952728" y="2677495"/>
            <a:ext cx="2053294" cy="405183"/>
          </a:xfrm>
          <a:prstGeom prst="rect">
            <a:avLst/>
          </a:prstGeom>
          <a:solidFill>
            <a:srgbClr val="FFFDFB"/>
          </a:solidFill>
          <a:ln>
            <a:solidFill>
              <a:srgbClr val="FFF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20"/>
        <p:cNvGrpSpPr/>
        <p:nvPr/>
      </p:nvGrpSpPr>
      <p:grpSpPr>
        <a:xfrm>
          <a:off x="0" y="0"/>
          <a:ext cx="0" cy="0"/>
          <a:chOff x="0" y="0"/>
          <a:chExt cx="0" cy="0"/>
        </a:xfrm>
      </p:grpSpPr>
      <p:sp>
        <p:nvSpPr>
          <p:cNvPr id="1021" name="Google Shape;1021;p88"/>
          <p:cNvSpPr/>
          <p:nvPr/>
        </p:nvSpPr>
        <p:spPr>
          <a:xfrm rot="5400000">
            <a:off x="5339700" y="-505750"/>
            <a:ext cx="2807400" cy="4801200"/>
          </a:xfrm>
          <a:prstGeom prst="rect">
            <a:avLst/>
          </a:prstGeom>
          <a:solidFill>
            <a:schemeClr val="lt2">
              <a:alpha val="849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Screenshot 2024-11-04 at 12.43.50 AM"/>
          <p:cNvPicPr>
            <a:picLocks noChangeAspect="1"/>
          </p:cNvPicPr>
          <p:nvPr/>
        </p:nvPicPr>
        <p:blipFill>
          <a:blip r:embed="rId4"/>
          <a:stretch>
            <a:fillRect/>
          </a:stretch>
        </p:blipFill>
        <p:spPr>
          <a:xfrm>
            <a:off x="4556760" y="1552575"/>
            <a:ext cx="4034155" cy="7727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Proposed System Introduction :</a:t>
            </a:r>
          </a:p>
        </p:txBody>
      </p:sp>
      <p:graphicFrame>
        <p:nvGraphicFramePr>
          <p:cNvPr id="4" name="Table 3"/>
          <p:cNvGraphicFramePr/>
          <p:nvPr/>
        </p:nvGraphicFramePr>
        <p:xfrm>
          <a:off x="1307465" y="1563370"/>
          <a:ext cx="6464935" cy="3108960"/>
        </p:xfrm>
        <a:graphic>
          <a:graphicData uri="http://schemas.openxmlformats.org/drawingml/2006/table">
            <a:tbl>
              <a:tblPr firstRow="1" bandRow="1">
                <a:tableStyleId>{5C22544A-7EE6-4342-B048-85BDC9FD1C3A}</a:tableStyleId>
              </a:tblPr>
              <a:tblGrid>
                <a:gridCol w="2294890">
                  <a:extLst>
                    <a:ext uri="{9D8B030D-6E8A-4147-A177-3AD203B41FA5}">
                      <a16:colId xmlns:a16="http://schemas.microsoft.com/office/drawing/2014/main" val="20000"/>
                    </a:ext>
                  </a:extLst>
                </a:gridCol>
                <a:gridCol w="2014855">
                  <a:extLst>
                    <a:ext uri="{9D8B030D-6E8A-4147-A177-3AD203B41FA5}">
                      <a16:colId xmlns:a16="http://schemas.microsoft.com/office/drawing/2014/main" val="20001"/>
                    </a:ext>
                  </a:extLst>
                </a:gridCol>
                <a:gridCol w="2155190">
                  <a:extLst>
                    <a:ext uri="{9D8B030D-6E8A-4147-A177-3AD203B41FA5}">
                      <a16:colId xmlns:a16="http://schemas.microsoft.com/office/drawing/2014/main" val="20002"/>
                    </a:ext>
                  </a:extLst>
                </a:gridCol>
              </a:tblGrid>
              <a:tr h="2214880">
                <a:tc>
                  <a:txBody>
                    <a:bodyPr/>
                    <a:lstStyle/>
                    <a:p>
                      <a:pPr>
                        <a:buNone/>
                      </a:pPr>
                      <a:r>
                        <a:rPr lang="en-US" sz="1800" b="0" dirty="0">
                          <a:solidFill>
                            <a:srgbClr val="5C4E3D"/>
                          </a:solidFill>
                          <a:latin typeface="Times New Roman Regular" panose="02020503050405090304" charset="0"/>
                          <a:ea typeface="Libre Baskerville" panose="02000000000000000000" pitchFamily="34" charset="-122"/>
                          <a:cs typeface="Times New Roman Regular" panose="02020503050405090304" charset="0"/>
                          <a:sym typeface="+mn-ea"/>
                        </a:rPr>
                        <a:t>Data Sources</a:t>
                      </a:r>
                    </a:p>
                    <a:p>
                      <a:pPr>
                        <a:buNone/>
                      </a:pPr>
                      <a:endParaRPr lang="en-US" sz="1400" dirty="0"/>
                    </a:p>
                    <a:p>
                      <a:pPr>
                        <a:buNone/>
                      </a:pPr>
                      <a:r>
                        <a:rPr lang="en-US" sz="1400" dirty="0">
                          <a:solidFill>
                            <a:srgbClr val="454240"/>
                          </a:solidFill>
                          <a:latin typeface="DM Sans" pitchFamily="34" charset="0"/>
                          <a:ea typeface="DM Sans" pitchFamily="34" charset="-122"/>
                          <a:cs typeface="DM Sans" pitchFamily="34" charset="-120"/>
                          <a:sym typeface="+mn-ea"/>
                        </a:rPr>
                        <a:t>Weather data is retrieved in real-time from the OpenWeatherMap API, paired with predefined crop requirements data for suitability assessments.</a:t>
                      </a:r>
                    </a:p>
                    <a:p>
                      <a:pPr>
                        <a:buNone/>
                      </a:pPr>
                      <a:endParaRPr lang="en-US"/>
                    </a:p>
                  </a:txBody>
                  <a:tcPr>
                    <a:noFill/>
                  </a:tcPr>
                </a:tc>
                <a:tc>
                  <a:txBody>
                    <a:bodyPr/>
                    <a:lstStyle/>
                    <a:p>
                      <a:pPr>
                        <a:buNone/>
                      </a:pPr>
                      <a:r>
                        <a:rPr lang="en-US" sz="1600" b="0" dirty="0">
                          <a:solidFill>
                            <a:srgbClr val="5C4E3D"/>
                          </a:solidFill>
                          <a:latin typeface="Times New Roman Regular" panose="02020503050405090304" charset="0"/>
                          <a:ea typeface="Libre Baskerville" panose="02000000000000000000" pitchFamily="34" charset="-122"/>
                          <a:cs typeface="Times New Roman Regular" panose="02020503050405090304" charset="0"/>
                          <a:sym typeface="+mn-ea"/>
                        </a:rPr>
                        <a:t>Processing Pipeline</a:t>
                      </a:r>
                      <a:endParaRPr lang="en-US" sz="1600" dirty="0">
                        <a:latin typeface="Times New Roman Regular" panose="02020503050405090304" charset="0"/>
                        <a:cs typeface="Times New Roman Regular" panose="02020503050405090304" charset="0"/>
                      </a:endParaRPr>
                    </a:p>
                    <a:p>
                      <a:pPr>
                        <a:buNone/>
                      </a:pPr>
                      <a:endParaRPr lang="en-US"/>
                    </a:p>
                    <a:p>
                      <a:pPr>
                        <a:buNone/>
                      </a:pPr>
                      <a:r>
                        <a:rPr lang="en-US" sz="1400" dirty="0">
                          <a:solidFill>
                            <a:srgbClr val="454240"/>
                          </a:solidFill>
                          <a:latin typeface="DM Sans" pitchFamily="34" charset="0"/>
                          <a:ea typeface="DM Sans" pitchFamily="34" charset="-122"/>
                          <a:cs typeface="DM Sans" pitchFamily="34" charset="-120"/>
                          <a:sym typeface="+mn-ea"/>
                        </a:rPr>
                        <a:t>The system collects and analyzes data, comparing real-time weather conditions with crop requirements to provide suitability recommendations on whether it is safe to grow a selected crop.</a:t>
                      </a:r>
                    </a:p>
                    <a:p>
                      <a:pPr>
                        <a:buNone/>
                      </a:pPr>
                      <a:endParaRPr lang="en-US"/>
                    </a:p>
                  </a:txBody>
                  <a:tcPr>
                    <a:noFill/>
                  </a:tcPr>
                </a:tc>
                <a:tc>
                  <a:txBody>
                    <a:bodyPr/>
                    <a:lstStyle/>
                    <a:p>
                      <a:pPr>
                        <a:buNone/>
                      </a:pPr>
                      <a:r>
                        <a:rPr lang="en-US" sz="1600" b="0" dirty="0">
                          <a:solidFill>
                            <a:srgbClr val="5C4E3D"/>
                          </a:solidFill>
                          <a:latin typeface="Times New Roman Regular" panose="02020503050405090304" charset="0"/>
                          <a:ea typeface="Libre Baskerville" panose="02000000000000000000" pitchFamily="34" charset="-122"/>
                          <a:cs typeface="Times New Roman Regular" panose="02020503050405090304" charset="0"/>
                          <a:sym typeface="+mn-ea"/>
                        </a:rPr>
                        <a:t>User Interface</a:t>
                      </a:r>
                      <a:endParaRPr lang="en-US" sz="1600" b="0" dirty="0">
                        <a:latin typeface="Times New Roman Regular" panose="02020503050405090304" charset="0"/>
                        <a:cs typeface="Times New Roman Regular" panose="02020503050405090304" charset="0"/>
                      </a:endParaRPr>
                    </a:p>
                    <a:p>
                      <a:pPr>
                        <a:buNone/>
                      </a:pPr>
                      <a:endParaRPr lang="en-US"/>
                    </a:p>
                    <a:p>
                      <a:pPr>
                        <a:buNone/>
                      </a:pPr>
                      <a:r>
                        <a:rPr lang="en-US" sz="1400" dirty="0">
                          <a:solidFill>
                            <a:srgbClr val="454240"/>
                          </a:solidFill>
                          <a:latin typeface="DM Sans" pitchFamily="34" charset="0"/>
                          <a:ea typeface="DM Sans" pitchFamily="34" charset="-122"/>
                          <a:cs typeface="DM Sans" pitchFamily="34" charset="-120"/>
                          <a:sym typeface="+mn-ea"/>
                        </a:rPr>
                        <a:t>User interaction using Gradio, the UI includes a crop safety checker for real-time feedback and an AI-powered chatbot to answer crop and weather-related queries for various zones within VIT Chennai.</a:t>
                      </a:r>
                    </a:p>
                    <a:p>
                      <a:pPr>
                        <a:buNone/>
                      </a:pPr>
                      <a:endParaRPr lang="en-US"/>
                    </a:p>
                  </a:txBody>
                  <a:tcP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Proposed System Diagram :</a:t>
            </a:r>
          </a:p>
        </p:txBody>
      </p:sp>
      <p:pic>
        <p:nvPicPr>
          <p:cNvPr id="4" name="Picture 3" descr="Screenshot 2024-11-03 at 10.20.30 PM"/>
          <p:cNvPicPr>
            <a:picLocks noChangeAspect="1"/>
          </p:cNvPicPr>
          <p:nvPr/>
        </p:nvPicPr>
        <p:blipFill>
          <a:blip r:embed="rId2"/>
          <a:stretch>
            <a:fillRect/>
          </a:stretch>
        </p:blipFill>
        <p:spPr>
          <a:xfrm>
            <a:off x="2016234" y="1019694"/>
            <a:ext cx="4900295" cy="39994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Lists Of Modules :</a:t>
            </a:r>
          </a:p>
        </p:txBody>
      </p:sp>
      <p:sp>
        <p:nvSpPr>
          <p:cNvPr id="5" name="Text Box 4"/>
          <p:cNvSpPr txBox="1"/>
          <p:nvPr/>
        </p:nvSpPr>
        <p:spPr>
          <a:xfrm>
            <a:off x="467360" y="987425"/>
            <a:ext cx="8497570" cy="4034155"/>
          </a:xfrm>
          <a:prstGeom prst="rect">
            <a:avLst/>
          </a:prstGeom>
          <a:noFill/>
        </p:spPr>
        <p:txBody>
          <a:bodyPr wrap="square" rtlCol="0">
            <a:noAutofit/>
          </a:bodyPr>
          <a:lstStyle/>
          <a:p>
            <a:endParaRPr lang="en-US" sz="1200">
              <a:latin typeface="Times New Roman Regular" panose="02020503050405090304" charset="0"/>
              <a:cs typeface="Times New Roman Regular" panose="02020503050405090304" charset="0"/>
            </a:endParaRPr>
          </a:p>
          <a:p>
            <a:r>
              <a:rPr lang="en-US" sz="1200">
                <a:latin typeface="Times New Roman Regular" panose="02020503050405090304" charset="0"/>
                <a:cs typeface="Times New Roman Regular" panose="02020503050405090304" charset="0"/>
              </a:rPr>
              <a:t>1. Data Acquisition Module </a:t>
            </a:r>
          </a:p>
          <a:p>
            <a:r>
              <a:rPr lang="en-US" sz="1200">
                <a:latin typeface="Times New Roman Regular" panose="02020503050405090304" charset="0"/>
                <a:cs typeface="Times New Roman Regular" panose="02020503050405090304" charset="0"/>
              </a:rPr>
              <a:t>   - Collects data from various sensors (e.g., soil moisture, temperature, humidity, water intensity).</a:t>
            </a:r>
          </a:p>
          <a:p>
            <a:endParaRPr lang="en-US" sz="1200">
              <a:latin typeface="Times New Roman Regular" panose="02020503050405090304" charset="0"/>
              <a:cs typeface="Times New Roman Regular" panose="02020503050405090304" charset="0"/>
            </a:endParaRPr>
          </a:p>
          <a:p>
            <a:r>
              <a:rPr lang="en-US" sz="1200">
                <a:latin typeface="Times New Roman Regular" panose="02020503050405090304" charset="0"/>
                <a:cs typeface="Times New Roman Regular" panose="02020503050405090304" charset="0"/>
              </a:rPr>
              <a:t>2. Data Processing Module</a:t>
            </a:r>
          </a:p>
          <a:p>
            <a:r>
              <a:rPr lang="en-US" sz="1200">
                <a:latin typeface="Times New Roman Regular" panose="02020503050405090304" charset="0"/>
                <a:cs typeface="Times New Roman Regular" panose="02020503050405090304" charset="0"/>
              </a:rPr>
              <a:t>   - Cleans and preprocesses the collected data for analysis.</a:t>
            </a:r>
          </a:p>
          <a:p>
            <a:r>
              <a:rPr lang="en-US" sz="1200">
                <a:latin typeface="Times New Roman Regular" panose="02020503050405090304" charset="0"/>
                <a:cs typeface="Times New Roman Regular" panose="02020503050405090304" charset="0"/>
              </a:rPr>
              <a:t>   - Handles data normalization and transformation.</a:t>
            </a:r>
          </a:p>
          <a:p>
            <a:endParaRPr lang="en-US" sz="1200">
              <a:latin typeface="Times New Roman Regular" panose="02020503050405090304" charset="0"/>
              <a:cs typeface="Times New Roman Regular" panose="02020503050405090304" charset="0"/>
            </a:endParaRPr>
          </a:p>
          <a:p>
            <a:r>
              <a:rPr lang="en-US" sz="1200">
                <a:latin typeface="Times New Roman Regular" panose="02020503050405090304" charset="0"/>
                <a:cs typeface="Times New Roman Regular" panose="02020503050405090304" charset="0"/>
              </a:rPr>
              <a:t>3. Feature Extraction Module</a:t>
            </a:r>
          </a:p>
          <a:p>
            <a:r>
              <a:rPr lang="en-US" sz="1200">
                <a:latin typeface="Times New Roman Regular" panose="02020503050405090304" charset="0"/>
                <a:cs typeface="Times New Roman Regular" panose="02020503050405090304" charset="0"/>
              </a:rPr>
              <a:t>   - Identifies relevant features from the sensor data that influence crop selection.</a:t>
            </a:r>
          </a:p>
          <a:p>
            <a:endParaRPr lang="en-US" sz="1200">
              <a:latin typeface="Times New Roman Regular" panose="02020503050405090304" charset="0"/>
              <a:cs typeface="Times New Roman Regular" panose="02020503050405090304" charset="0"/>
            </a:endParaRPr>
          </a:p>
          <a:p>
            <a:r>
              <a:rPr lang="en-US" sz="1200">
                <a:latin typeface="Times New Roman Regular" panose="02020503050405090304" charset="0"/>
                <a:cs typeface="Times New Roman Regular" panose="02020503050405090304" charset="0"/>
              </a:rPr>
              <a:t>4. Crop Prediction Module</a:t>
            </a:r>
          </a:p>
          <a:p>
            <a:r>
              <a:rPr lang="en-US" sz="1200">
                <a:latin typeface="Times New Roman Regular" panose="02020503050405090304" charset="0"/>
                <a:cs typeface="Times New Roman Regular" panose="02020503050405090304" charset="0"/>
              </a:rPr>
              <a:t>   - Utilizes machine learning algorithms to predict the best crop types based on the processed sensor data.</a:t>
            </a:r>
          </a:p>
          <a:p>
            <a:endParaRPr lang="en-US" sz="1200">
              <a:latin typeface="Times New Roman Regular" panose="02020503050405090304" charset="0"/>
              <a:cs typeface="Times New Roman Regular" panose="02020503050405090304" charset="0"/>
            </a:endParaRPr>
          </a:p>
          <a:p>
            <a:r>
              <a:rPr lang="en-US" sz="1200">
                <a:latin typeface="Times New Roman Regular" panose="02020503050405090304" charset="0"/>
                <a:cs typeface="Times New Roman Regular" panose="02020503050405090304" charset="0"/>
              </a:rPr>
              <a:t>5. Decision Support System</a:t>
            </a:r>
          </a:p>
          <a:p>
            <a:r>
              <a:rPr lang="en-US" sz="1200">
                <a:latin typeface="Times New Roman Regular" panose="02020503050405090304" charset="0"/>
                <a:cs typeface="Times New Roman Regular" panose="02020503050405090304" charset="0"/>
              </a:rPr>
              <a:t>   - Provides recommendations for crop selection based on predictions and local conditions.</a:t>
            </a:r>
          </a:p>
          <a:p>
            <a:endParaRPr lang="en-US" sz="1200">
              <a:latin typeface="Times New Roman Regular" panose="02020503050405090304" charset="0"/>
              <a:cs typeface="Times New Roman Regular" panose="02020503050405090304" charset="0"/>
            </a:endParaRPr>
          </a:p>
          <a:p>
            <a:r>
              <a:rPr lang="en-US" sz="1200">
                <a:latin typeface="Times New Roman Regular" panose="02020503050405090304" charset="0"/>
                <a:cs typeface="Times New Roman Regular" panose="02020503050405090304" charset="0"/>
              </a:rPr>
              <a:t>6. User Interface Module</a:t>
            </a:r>
          </a:p>
          <a:p>
            <a:r>
              <a:rPr lang="en-US" sz="1200">
                <a:latin typeface="Times New Roman Regular" panose="02020503050405090304" charset="0"/>
                <a:cs typeface="Times New Roman Regular" panose="02020503050405090304" charset="0"/>
              </a:rPr>
              <a:t>   - Allows users to interact with the system </a:t>
            </a:r>
          </a:p>
          <a:p>
            <a:endParaRPr lang="en-US" sz="1200">
              <a:latin typeface="Times New Roman Regular" panose="02020503050405090304" charset="0"/>
              <a:cs typeface="Times New Roman Regular" panose="02020503050405090304" charset="0"/>
            </a:endParaRPr>
          </a:p>
          <a:p>
            <a:r>
              <a:rPr lang="en-US" sz="1200">
                <a:latin typeface="Times New Roman Regular" panose="02020503050405090304" charset="0"/>
                <a:cs typeface="Times New Roman Regular" panose="02020503050405090304" charset="0"/>
              </a:rPr>
              <a:t>7. Database Module</a:t>
            </a:r>
          </a:p>
          <a:p>
            <a:r>
              <a:rPr lang="en-US" sz="1200">
                <a:latin typeface="Times New Roman Regular" panose="02020503050405090304" charset="0"/>
                <a:cs typeface="Times New Roman Regular" panose="02020503050405090304" charset="0"/>
              </a:rPr>
              <a:t>   - Stores historical data, sensor readings, and crop performance records for future analysis.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Text Box 3"/>
          <p:cNvSpPr txBox="1"/>
          <p:nvPr/>
        </p:nvSpPr>
        <p:spPr>
          <a:xfrm>
            <a:off x="560070" y="1157259"/>
            <a:ext cx="7606665" cy="2491740"/>
          </a:xfrm>
          <a:prstGeom prst="rect">
            <a:avLst/>
          </a:prstGeom>
          <a:noFill/>
        </p:spPr>
        <p:txBody>
          <a:bodyPr wrap="square" rtlCol="0">
            <a:spAutoFit/>
          </a:bodyPr>
          <a:lstStyle/>
          <a:p>
            <a:endParaRPr lang="en-US" sz="1200">
              <a:latin typeface="Times New Roman Regular" panose="02020503050405090304" charset="0"/>
              <a:cs typeface="Times New Roman Regular" panose="02020503050405090304" charset="0"/>
            </a:endParaRPr>
          </a:p>
          <a:p>
            <a:r>
              <a:rPr lang="en-US" sz="1200">
                <a:latin typeface="Times New Roman Regular" panose="02020503050405090304" charset="0"/>
                <a:cs typeface="Times New Roman Regular" panose="02020503050405090304" charset="0"/>
                <a:sym typeface="+mn-ea"/>
              </a:rPr>
              <a:t>8. Communication Module</a:t>
            </a:r>
            <a:endParaRPr lang="en-US" sz="1200">
              <a:latin typeface="Times New Roman Regular" panose="02020503050405090304" charset="0"/>
              <a:cs typeface="Times New Roman Regular" panose="02020503050405090304" charset="0"/>
            </a:endParaRPr>
          </a:p>
          <a:p>
            <a:r>
              <a:rPr lang="en-US" sz="1200">
                <a:latin typeface="Times New Roman Regular" panose="02020503050405090304" charset="0"/>
                <a:cs typeface="Times New Roman Regular" panose="02020503050405090304" charset="0"/>
                <a:sym typeface="+mn-ea"/>
              </a:rPr>
              <a:t>   - Facilitates communication between sensors and the central processing unit, possibly using IoT protocols.</a:t>
            </a:r>
            <a:endParaRPr lang="en-US" sz="1200">
              <a:latin typeface="Times New Roman Regular" panose="02020503050405090304" charset="0"/>
              <a:cs typeface="Times New Roman Regular" panose="02020503050405090304" charset="0"/>
            </a:endParaRPr>
          </a:p>
          <a:p>
            <a:endParaRPr lang="en-US" sz="1200">
              <a:latin typeface="Times New Roman Regular" panose="02020503050405090304" charset="0"/>
              <a:cs typeface="Times New Roman Regular" panose="02020503050405090304" charset="0"/>
            </a:endParaRPr>
          </a:p>
          <a:p>
            <a:r>
              <a:rPr lang="en-US" sz="1200">
                <a:latin typeface="Times New Roman Regular" panose="02020503050405090304" charset="0"/>
                <a:cs typeface="Times New Roman Regular" panose="02020503050405090304" charset="0"/>
                <a:sym typeface="+mn-ea"/>
              </a:rPr>
              <a:t>09 Integration Module</a:t>
            </a:r>
            <a:endParaRPr lang="en-US" sz="1200">
              <a:latin typeface="Times New Roman Regular" panose="02020503050405090304" charset="0"/>
              <a:cs typeface="Times New Roman Regular" panose="02020503050405090304" charset="0"/>
            </a:endParaRPr>
          </a:p>
          <a:p>
            <a:r>
              <a:rPr lang="en-US" sz="1200">
                <a:latin typeface="Times New Roman Regular" panose="02020503050405090304" charset="0"/>
                <a:cs typeface="Times New Roman Regular" panose="02020503050405090304" charset="0"/>
                <a:sym typeface="+mn-ea"/>
              </a:rPr>
              <a:t>    - Integrates with external systems (like weather APIs) for enhanced data analysis.</a:t>
            </a:r>
            <a:endParaRPr lang="en-US" sz="1200">
              <a:latin typeface="Times New Roman Regular" panose="02020503050405090304" charset="0"/>
              <a:cs typeface="Times New Roman Regular" panose="02020503050405090304" charset="0"/>
            </a:endParaRPr>
          </a:p>
          <a:p>
            <a:endParaRPr lang="en-US" sz="1200">
              <a:latin typeface="Times New Roman Regular" panose="02020503050405090304" charset="0"/>
              <a:cs typeface="Times New Roman Regular" panose="02020503050405090304" charset="0"/>
            </a:endParaRPr>
          </a:p>
          <a:p>
            <a:r>
              <a:rPr lang="en-US" sz="1200">
                <a:latin typeface="Times New Roman Regular" panose="02020503050405090304" charset="0"/>
                <a:cs typeface="Times New Roman Regular" panose="02020503050405090304" charset="0"/>
                <a:sym typeface="+mn-ea"/>
              </a:rPr>
              <a:t>10. Feedback Module</a:t>
            </a:r>
            <a:endParaRPr lang="en-US" sz="1200">
              <a:latin typeface="Times New Roman Regular" panose="02020503050405090304" charset="0"/>
              <a:cs typeface="Times New Roman Regular" panose="02020503050405090304" charset="0"/>
            </a:endParaRPr>
          </a:p>
          <a:p>
            <a:r>
              <a:rPr lang="en-US" sz="1200">
                <a:latin typeface="Times New Roman Regular" panose="02020503050405090304" charset="0"/>
                <a:cs typeface="Times New Roman Regular" panose="02020503050405090304" charset="0"/>
                <a:sym typeface="+mn-ea"/>
              </a:rPr>
              <a:t>    - Collects user feedback on recommendations for continuous improvement of the model.</a:t>
            </a:r>
            <a:endParaRPr lang="en-US" sz="1200">
              <a:latin typeface="Times New Roman Regular" panose="02020503050405090304" charset="0"/>
              <a:cs typeface="Times New Roman Regular" panose="02020503050405090304" charset="0"/>
            </a:endParaRPr>
          </a:p>
          <a:p>
            <a:endParaRPr lang="en-US" sz="1200">
              <a:latin typeface="Times New Roman Regular" panose="02020503050405090304" charset="0"/>
              <a:cs typeface="Times New Roman Regular" panose="02020503050405090304" charset="0"/>
            </a:endParaRPr>
          </a:p>
          <a:p>
            <a:r>
              <a:rPr lang="en-US" sz="1200">
                <a:latin typeface="Times New Roman Regular" panose="02020503050405090304" charset="0"/>
                <a:cs typeface="Times New Roman Regular" panose="02020503050405090304" charset="0"/>
                <a:sym typeface="+mn-ea"/>
              </a:rPr>
              <a:t>11. Deployment Module</a:t>
            </a:r>
            <a:endParaRPr lang="en-US" sz="1200">
              <a:latin typeface="Times New Roman Regular" panose="02020503050405090304" charset="0"/>
              <a:cs typeface="Times New Roman Regular" panose="02020503050405090304" charset="0"/>
            </a:endParaRPr>
          </a:p>
          <a:p>
            <a:r>
              <a:rPr lang="en-US" sz="1200">
                <a:latin typeface="Times New Roman Regular" panose="02020503050405090304" charset="0"/>
                <a:cs typeface="Times New Roman Regular" panose="02020503050405090304" charset="0"/>
                <a:sym typeface="+mn-ea"/>
              </a:rPr>
              <a:t>    - Ensures that the application is deployed and operational in  farming environments.</a:t>
            </a:r>
            <a:endParaRPr lang="en-US" sz="1200">
              <a:latin typeface="Times New Roman Regular" panose="02020503050405090304" charset="0"/>
              <a:cs typeface="Times New Roman Regular" panose="02020503050405090304" charset="0"/>
            </a:endParaRPr>
          </a:p>
          <a:p>
            <a:endParaRPr lang="en-US" sz="1200"/>
          </a:p>
        </p:txBody>
      </p:sp>
    </p:spTree>
  </p:cSld>
  <p:clrMapOvr>
    <a:masterClrMapping/>
  </p:clrMapOvr>
</p:sld>
</file>

<file path=ppt/theme/theme1.xml><?xml version="1.0" encoding="utf-8"?>
<a:theme xmlns:a="http://schemas.openxmlformats.org/drawingml/2006/main" name="Sustainable Agriculture Project Proposal by Slidesgo">
  <a:themeElements>
    <a:clrScheme name="Simple Light">
      <a:dk1>
        <a:srgbClr val="000000"/>
      </a:dk1>
      <a:lt1>
        <a:srgbClr val="FFFFFF"/>
      </a:lt1>
      <a:dk2>
        <a:srgbClr val="666666"/>
      </a:dk2>
      <a:lt2>
        <a:srgbClr val="F4F7DA"/>
      </a:lt2>
      <a:accent1>
        <a:srgbClr val="B4BD6E"/>
      </a:accent1>
      <a:accent2>
        <a:srgbClr val="63753C"/>
      </a:accent2>
      <a:accent3>
        <a:srgbClr val="324A00"/>
      </a:accent3>
      <a:accent4>
        <a:srgbClr val="B45400"/>
      </a:accent4>
      <a:accent5>
        <a:srgbClr val="8C4303"/>
      </a:accent5>
      <a:accent6>
        <a:srgbClr val="EEFF4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1831</Words>
  <Application>Microsoft Office PowerPoint</Application>
  <PresentationFormat>On-screen Show (16:9)</PresentationFormat>
  <Paragraphs>229</Paragraphs>
  <Slides>31</Slides>
  <Notes>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Libre Baskerville</vt:lpstr>
      <vt:lpstr>Montserrat</vt:lpstr>
      <vt:lpstr>Arial</vt:lpstr>
      <vt:lpstr>DM Sans</vt:lpstr>
      <vt:lpstr>Apple Chancery</vt:lpstr>
      <vt:lpstr>Times New Roman Bold</vt:lpstr>
      <vt:lpstr>Times New Roman Regular</vt:lpstr>
      <vt:lpstr>Times New Roman</vt:lpstr>
      <vt:lpstr>Montserrat Medium</vt:lpstr>
      <vt:lpstr>Playfair Display</vt:lpstr>
      <vt:lpstr>Quicksand</vt:lpstr>
      <vt:lpstr>Playfair Display Medium</vt:lpstr>
      <vt:lpstr>Sustainable Agriculture Project Proposal by Slidesgo</vt:lpstr>
      <vt:lpstr>CROP SELECTION IN REAL-TIME USING SENSORS</vt:lpstr>
      <vt:lpstr>Introduction:</vt:lpstr>
      <vt:lpstr>Problem Statement :</vt:lpstr>
      <vt:lpstr>     Research Objective :</vt:lpstr>
      <vt:lpstr>PowerPoint Presentation</vt:lpstr>
      <vt:lpstr>Proposed System Introduction :</vt:lpstr>
      <vt:lpstr>Proposed System Diagram :</vt:lpstr>
      <vt:lpstr>Lists Of Modules :</vt:lpstr>
      <vt:lpstr>PowerPoint Presentation</vt:lpstr>
      <vt:lpstr>Explanation of all Modules :</vt:lpstr>
      <vt:lpstr>PowerPoint Presentation</vt:lpstr>
      <vt:lpstr>PowerPoint Presentation</vt:lpstr>
      <vt:lpstr>Implementation</vt:lpstr>
      <vt:lpstr>Excel Sheet :</vt:lpstr>
      <vt:lpstr>Graphs :</vt:lpstr>
      <vt:lpstr>Classification Report (Before Rain vs After Rain)</vt:lpstr>
      <vt:lpstr>Equations :</vt:lpstr>
      <vt:lpstr>PowerPoint Presentation</vt:lpstr>
      <vt:lpstr>PowerPoint Presentation</vt:lpstr>
      <vt:lpstr>UI Interface:</vt:lpstr>
      <vt:lpstr>ChatBot for Farmers</vt:lpstr>
      <vt:lpstr>Feedback System</vt:lpstr>
      <vt:lpstr>Learning Resources using Cloud </vt:lpstr>
      <vt:lpstr>Cloud Integration using AWS S3</vt:lpstr>
      <vt:lpstr>Findings and Observations :</vt:lpstr>
      <vt:lpstr>Discussion :</vt:lpstr>
      <vt:lpstr>Future Work</vt:lpstr>
      <vt:lpstr>Future Recommendations:</vt:lpstr>
      <vt:lpstr>References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 SELECTION IN REAL-TIME USING SENSORS</dc:title>
  <dc:creator/>
  <cp:lastModifiedBy>MAYANK JAIN</cp:lastModifiedBy>
  <cp:revision>11</cp:revision>
  <dcterms:created xsi:type="dcterms:W3CDTF">2024-11-03T19:45:33Z</dcterms:created>
  <dcterms:modified xsi:type="dcterms:W3CDTF">2025-01-15T18:17:35Z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75D9AC97C4E72A7BEDB52767968C1A5B_42</vt:lpwstr>
  </property>
  <property fmtid="{D5CDD505-2E9C-101B-9397-08002B2CF9AE}" pid="3" name="KSOProductBuildVer">
    <vt:lpwstr>1033-6.10.0.8196</vt:lpwstr>
  </property>
</Properties>
</file>